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83" r:id="rId2"/>
    <p:sldMasterId id="2147483671" r:id="rId3"/>
  </p:sldMasterIdLst>
  <p:notesMasterIdLst>
    <p:notesMasterId r:id="rId26"/>
  </p:notesMasterIdLst>
  <p:sldIdLst>
    <p:sldId id="256" r:id="rId4"/>
    <p:sldId id="257" r:id="rId5"/>
    <p:sldId id="277" r:id="rId6"/>
    <p:sldId id="27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4630400" cy="8229600"/>
  <p:notesSz cx="9875838" cy="6742113"/>
  <p:embeddedFontLst>
    <p:embeddedFont>
      <p:font typeface="한컴 울주 반구대 암각화체" panose="020B0604020202020204" charset="-127"/>
      <p:regular r:id="rId27"/>
    </p:embeddedFon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DM Sans Medium" panose="020B0604020202020204" charset="0"/>
      <p:regular r:id="rId32"/>
      <p:italic r:id="rId33"/>
    </p:embeddedFont>
    <p:embeddedFont>
      <p:font typeface="PT Serif" panose="020B0604020202020204" charset="0"/>
      <p:regular r:id="rId34"/>
      <p:bold r:id="rId35"/>
      <p:italic r:id="rId36"/>
      <p:boldItalic r:id="rId37"/>
    </p:embeddedFont>
    <p:embeddedFont>
      <p:font typeface="맑은 고딕" panose="020B0503020000020004" pitchFamily="34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7E7"/>
    <a:srgbClr val="E6DEDE"/>
    <a:srgbClr val="F2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A9762-A6A7-449B-9FAA-10CE1BAC9292}" v="1442" dt="2025-09-10T20:22:28.186"/>
    <p1510:client id="{A3672103-3381-E611-37C4-FEEB65FCEBE7}" v="234" dt="2025-09-10T11:47:19.188"/>
    <p1510:client id="{A90A45CB-5D9A-DC73-D4BB-D67E16B12C4C}" v="29" dt="2025-09-10T11:05:31.457"/>
    <p1510:client id="{C7B43878-0D76-35E9-E245-F8E48F0DED24}" v="1" dt="2025-09-11T01:10:43.220"/>
    <p1510:client id="{CFFBADAA-801F-4E9B-9829-B4B6DC148D30}" v="105" dt="2025-09-10T11:51:02.098"/>
    <p1510:client id="{D736A992-9FED-6BE3-BAD2-F0317C0653D2}" v="26" dt="2025-09-10T11:14:16.538"/>
    <p1510:client id="{F918ACCB-4F78-64F8-68CC-3B3B31CFC0EC}" v="177" dt="2025-09-10T11:47:4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undo custSel addSld delSld modSld sldOrd addMainMaster modMainMaster">
      <pc:chgData name="Jhungyoon Bae" userId="71cf36ca7f924fe0" providerId="LiveId" clId="{6BE02825-677A-4EBF-9B77-D03AA154F1E8}" dt="2025-09-10T11:52:27.309" v="2535" actId="20577"/>
      <pc:docMkLst>
        <pc:docMk/>
      </pc:docMkLst>
      <pc:sldChg chg="addSp modSp mod">
        <pc:chgData name="Jhungyoon Bae" userId="71cf36ca7f924fe0" providerId="LiveId" clId="{6BE02825-677A-4EBF-9B77-D03AA154F1E8}" dt="2025-09-10T09:05:20.575" v="119" actId="20577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10T08:54:47.675" v="26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8:53:22.971" v="16" actId="21"/>
          <ac:spMkLst>
            <pc:docMk/>
            <pc:sldMk cId="0" sldId="256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8:54:21.951" v="24" actId="164"/>
          <ac:spMkLst>
            <pc:docMk/>
            <pc:sldMk cId="0" sldId="256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8:54:21.951" v="24" actId="164"/>
          <ac:spMkLst>
            <pc:docMk/>
            <pc:sldMk cId="0" sldId="256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05:20.575" v="119" actId="20577"/>
          <ac:spMkLst>
            <pc:docMk/>
            <pc:sldMk cId="0" sldId="256"/>
            <ac:spMk id="7" creationId="{00000000-0000-0000-0000-000000000000}"/>
          </ac:spMkLst>
        </pc:spChg>
        <pc:grpChg chg="add mod">
          <ac:chgData name="Jhungyoon Bae" userId="71cf36ca7f924fe0" providerId="LiveId" clId="{6BE02825-677A-4EBF-9B77-D03AA154F1E8}" dt="2025-09-10T08:55:42.164" v="109" actId="1036"/>
          <ac:grpSpMkLst>
            <pc:docMk/>
            <pc:sldMk cId="0" sldId="256"/>
            <ac:grpSpMk id="8" creationId="{8F4ED6EC-AEE0-D88A-CA02-28268B0945A5}"/>
          </ac:grpSpMkLst>
        </pc:grpChg>
      </pc:sldChg>
      <pc:sldChg chg="addSp delSp modSp mod">
        <pc:chgData name="Jhungyoon Bae" userId="71cf36ca7f924fe0" providerId="LiveId" clId="{6BE02825-677A-4EBF-9B77-D03AA154F1E8}" dt="2025-09-10T11:37:30.470" v="2259" actId="1038"/>
        <pc:sldMkLst>
          <pc:docMk/>
          <pc:sldMk cId="0" sldId="257"/>
        </pc:sldMkLst>
        <pc:spChg chg="mod">
          <ac:chgData name="Jhungyoon Bae" userId="71cf36ca7f924fe0" providerId="LiveId" clId="{6BE02825-677A-4EBF-9B77-D03AA154F1E8}" dt="2025-09-10T11:37:21.227" v="2217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37:23.207" v="2218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04:39.162" v="110" actId="1076"/>
          <ac:spMkLst>
            <pc:docMk/>
            <pc:sldMk cId="0" sldId="257"/>
            <ac:spMk id="7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12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19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27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28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29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32" creationId="{00000000-0000-0000-0000-000000000000}"/>
          </ac:spMkLst>
        </pc:spChg>
        <pc:spChg chg="del">
          <ac:chgData name="Jhungyoon Bae" userId="71cf36ca7f924fe0" providerId="LiveId" clId="{6BE02825-677A-4EBF-9B77-D03AA154F1E8}" dt="2025-09-10T09:04:44.025" v="111" actId="478"/>
          <ac:spMkLst>
            <pc:docMk/>
            <pc:sldMk cId="0" sldId="257"/>
            <ac:spMk id="33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36" creationId="{B0B76B1F-0AD4-7112-992E-0FD0E27E7655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37" creationId="{01A7C190-2452-3DA9-378D-351FBBBBFBC9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38" creationId="{0A853CC9-865E-1E5B-3CE3-6B53AE343549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39" creationId="{04AD7C32-C89D-EEE6-FD86-976C33228946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40" creationId="{CB320D75-72C8-5F27-1EB6-3349E6A50317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41" creationId="{C71758CA-B70C-E768-974B-1ED3E7B2A67C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42" creationId="{D589900A-F451-2238-992B-D4CF7881C3D1}"/>
          </ac:spMkLst>
        </pc:spChg>
        <pc:spChg chg="add mod">
          <ac:chgData name="Jhungyoon Bae" userId="71cf36ca7f924fe0" providerId="LiveId" clId="{6BE02825-677A-4EBF-9B77-D03AA154F1E8}" dt="2025-09-10T11:37:30.470" v="2259" actId="1038"/>
          <ac:spMkLst>
            <pc:docMk/>
            <pc:sldMk cId="0" sldId="257"/>
            <ac:spMk id="43" creationId="{161EABCB-7FF9-3746-29C6-4D3B6435A04B}"/>
          </ac:spMkLst>
        </pc:spChg>
        <pc:spChg chg="add del mod">
          <ac:chgData name="Jhungyoon Bae" userId="71cf36ca7f924fe0" providerId="LiveId" clId="{6BE02825-677A-4EBF-9B77-D03AA154F1E8}" dt="2025-09-10T09:12:12.767" v="204" actId="478"/>
          <ac:spMkLst>
            <pc:docMk/>
            <pc:sldMk cId="0" sldId="257"/>
            <ac:spMk id="44" creationId="{39416D9B-DBCA-2438-0698-B831B8785DFA}"/>
          </ac:spMkLst>
        </pc:spChg>
        <pc:spChg chg="add del mod">
          <ac:chgData name="Jhungyoon Bae" userId="71cf36ca7f924fe0" providerId="LiveId" clId="{6BE02825-677A-4EBF-9B77-D03AA154F1E8}" dt="2025-09-10T09:11:48.829" v="197" actId="478"/>
          <ac:spMkLst>
            <pc:docMk/>
            <pc:sldMk cId="0" sldId="257"/>
            <ac:spMk id="45" creationId="{CCEF86DF-E73A-ACF5-D1FB-F11518039029}"/>
          </ac:spMkLst>
        </pc:spChg>
        <pc:spChg chg="add del mod">
          <ac:chgData name="Jhungyoon Bae" userId="71cf36ca7f924fe0" providerId="LiveId" clId="{6BE02825-677A-4EBF-9B77-D03AA154F1E8}" dt="2025-09-10T09:11:51.866" v="198" actId="478"/>
          <ac:spMkLst>
            <pc:docMk/>
            <pc:sldMk cId="0" sldId="257"/>
            <ac:spMk id="46" creationId="{6CD735E5-B843-FB5D-DDCD-9A8126BA5AFC}"/>
          </ac:spMkLst>
        </pc:spChg>
        <pc:spChg chg="add del mod">
          <ac:chgData name="Jhungyoon Bae" userId="71cf36ca7f924fe0" providerId="LiveId" clId="{6BE02825-677A-4EBF-9B77-D03AA154F1E8}" dt="2025-09-10T09:11:55.801" v="199" actId="478"/>
          <ac:spMkLst>
            <pc:docMk/>
            <pc:sldMk cId="0" sldId="257"/>
            <ac:spMk id="47" creationId="{F3B4235E-D96C-A493-FD1E-EC681052CC7E}"/>
          </ac:spMkLst>
        </pc:spChg>
        <pc:spChg chg="add del mod">
          <ac:chgData name="Jhungyoon Bae" userId="71cf36ca7f924fe0" providerId="LiveId" clId="{6BE02825-677A-4EBF-9B77-D03AA154F1E8}" dt="2025-09-10T09:11:58.316" v="200" actId="478"/>
          <ac:spMkLst>
            <pc:docMk/>
            <pc:sldMk cId="0" sldId="257"/>
            <ac:spMk id="48" creationId="{91BC9358-52E3-A279-E8B4-A80A0CF4F495}"/>
          </ac:spMkLst>
        </pc:spChg>
        <pc:spChg chg="add del mod">
          <ac:chgData name="Jhungyoon Bae" userId="71cf36ca7f924fe0" providerId="LiveId" clId="{6BE02825-677A-4EBF-9B77-D03AA154F1E8}" dt="2025-09-10T09:11:59.572" v="201" actId="478"/>
          <ac:spMkLst>
            <pc:docMk/>
            <pc:sldMk cId="0" sldId="257"/>
            <ac:spMk id="49" creationId="{4339B134-C08B-CF54-4897-01AFC2F229F8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0" creationId="{54BEDAB3-D8B3-EFD7-EB76-A648B5ED921D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1" creationId="{18DDC38A-F1F3-79FB-6407-6CF34EABD9A9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2" creationId="{F37F1DBC-D47F-7D98-C389-04E039B1B017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3" creationId="{21CF3D34-6A47-F9E1-A7C7-F4EEC6193060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4" creationId="{1710E508-03BB-B23E-D7B2-F0D53404FCF7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5" creationId="{6E4B0C8B-9CC7-6074-4BF7-4B638D18D8D3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6" creationId="{7849F2F5-290A-6EBA-180F-0C043F494876}"/>
          </ac:spMkLst>
        </pc:spChg>
        <pc:spChg chg="add del mod">
          <ac:chgData name="Jhungyoon Bae" userId="71cf36ca7f924fe0" providerId="LiveId" clId="{6BE02825-677A-4EBF-9B77-D03AA154F1E8}" dt="2025-09-10T09:13:03.645" v="207" actId="478"/>
          <ac:spMkLst>
            <pc:docMk/>
            <pc:sldMk cId="0" sldId="257"/>
            <ac:spMk id="57" creationId="{613AA3BB-2EEF-1F62-FD27-820F2CB803EB}"/>
          </ac:spMkLst>
        </pc:spChg>
        <pc:picChg chg="add mod">
          <ac:chgData name="Jhungyoon Bae" userId="71cf36ca7f924fe0" providerId="LiveId" clId="{6BE02825-677A-4EBF-9B77-D03AA154F1E8}" dt="2025-09-10T11:37:11.648" v="2215" actId="1076"/>
          <ac:picMkLst>
            <pc:docMk/>
            <pc:sldMk cId="0" sldId="257"/>
            <ac:picMk id="58" creationId="{1D50F78B-6AE3-5708-792C-09710227F94B}"/>
          </ac:picMkLst>
        </pc:picChg>
      </pc:sldChg>
      <pc:sldChg chg="modSp del mod modNotes modNotesTx">
        <pc:chgData name="Jhungyoon Bae" userId="71cf36ca7f924fe0" providerId="LiveId" clId="{6BE02825-677A-4EBF-9B77-D03AA154F1E8}" dt="2025-09-10T10:21:20.737" v="1130" actId="47"/>
        <pc:sldMkLst>
          <pc:docMk/>
          <pc:sldMk cId="0" sldId="258"/>
        </pc:sldMkLst>
        <pc:spChg chg="mod">
          <ac:chgData name="Jhungyoon Bae" userId="71cf36ca7f924fe0" providerId="LiveId" clId="{6BE02825-677A-4EBF-9B77-D03AA154F1E8}" dt="2025-09-10T09:16:46.361" v="209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16:27.880" v="208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22:34.289" v="414" actId="1035"/>
          <ac:spMkLst>
            <pc:docMk/>
            <pc:sldMk cId="0" sldId="258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14:38.405" v="994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14:38.405" v="994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23:38.808" v="428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23:27.461" v="427" actId="404"/>
          <ac:spMkLst>
            <pc:docMk/>
            <pc:sldMk cId="0" sldId="258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23:38.808" v="428" actId="40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23:27.461" v="427" actId="404"/>
          <ac:spMkLst>
            <pc:docMk/>
            <pc:sldMk cId="0" sldId="258"/>
            <ac:spMk id="13" creationId="{00000000-0000-0000-0000-000000000000}"/>
          </ac:spMkLst>
        </pc:spChg>
        <pc:picChg chg="mod">
          <ac:chgData name="Jhungyoon Bae" userId="71cf36ca7f924fe0" providerId="LiveId" clId="{6BE02825-677A-4EBF-9B77-D03AA154F1E8}" dt="2025-09-10T10:14:38.405" v="994" actId="1076"/>
          <ac:picMkLst>
            <pc:docMk/>
            <pc:sldMk cId="0" sldId="258"/>
            <ac:picMk id="5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0T10:14:38.405" v="994" actId="1076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0T10:14:38.405" v="994" actId="1076"/>
          <ac:picMkLst>
            <pc:docMk/>
            <pc:sldMk cId="0" sldId="258"/>
            <ac:picMk id="11" creationId="{00000000-0000-0000-0000-000000000000}"/>
          </ac:picMkLst>
        </pc:picChg>
      </pc:sldChg>
      <pc:sldChg chg="modSp mod modNotesTx">
        <pc:chgData name="Jhungyoon Bae" userId="71cf36ca7f924fe0" providerId="LiveId" clId="{6BE02825-677A-4EBF-9B77-D03AA154F1E8}" dt="2025-09-10T09:52:44.758" v="829" actId="1076"/>
        <pc:sldMkLst>
          <pc:docMk/>
          <pc:sldMk cId="0" sldId="259"/>
        </pc:sldMkLst>
        <pc:spChg chg="mod">
          <ac:chgData name="Jhungyoon Bae" userId="71cf36ca7f924fe0" providerId="LiveId" clId="{6BE02825-677A-4EBF-9B77-D03AA154F1E8}" dt="2025-09-10T09:17:02.748" v="210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17:02.748" v="210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52:19.076" v="828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52:44.758" v="829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52:44.758" v="829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52:44.758" v="829" actId="1076"/>
          <ac:spMkLst>
            <pc:docMk/>
            <pc:sldMk cId="0" sldId="259"/>
            <ac:spMk id="7" creationId="{00000000-0000-0000-0000-000000000000}"/>
          </ac:spMkLst>
        </pc:spChg>
        <pc:picChg chg="mod ord">
          <ac:chgData name="Jhungyoon Bae" userId="71cf36ca7f924fe0" providerId="LiveId" clId="{6BE02825-677A-4EBF-9B77-D03AA154F1E8}" dt="2025-09-10T09:51:07.126" v="798" actId="1076"/>
          <ac:picMkLst>
            <pc:docMk/>
            <pc:sldMk cId="0" sldId="259"/>
            <ac:picMk id="8" creationId="{00000000-0000-0000-0000-000000000000}"/>
          </ac:picMkLst>
        </pc:picChg>
      </pc:sldChg>
      <pc:sldChg chg="addSp delSp modSp mod">
        <pc:chgData name="Jhungyoon Bae" userId="71cf36ca7f924fe0" providerId="LiveId" clId="{6BE02825-677A-4EBF-9B77-D03AA154F1E8}" dt="2025-09-10T11:47:56.660" v="2532"/>
        <pc:sldMkLst>
          <pc:docMk/>
          <pc:sldMk cId="0" sldId="260"/>
        </pc:sldMkLst>
        <pc:spChg chg="mod">
          <ac:chgData name="Jhungyoon Bae" userId="71cf36ca7f924fe0" providerId="LiveId" clId="{6BE02825-677A-4EBF-9B77-D03AA154F1E8}" dt="2025-09-10T10:28:11.979" v="1142" actId="404"/>
          <ac:spMkLst>
            <pc:docMk/>
            <pc:sldMk cId="0" sldId="260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52.849" v="1376" actId="403"/>
          <ac:spMkLst>
            <pc:docMk/>
            <pc:sldMk cId="0" sldId="260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4:59.766" v="1262" actId="14100"/>
          <ac:spMkLst>
            <pc:docMk/>
            <pc:sldMk cId="0" sldId="260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9:02.642" v="1413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11.727" v="1366" actId="403"/>
          <ac:spMkLst>
            <pc:docMk/>
            <pc:sldMk cId="0" sldId="260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22.480" v="1367" actId="403"/>
          <ac:spMkLst>
            <pc:docMk/>
            <pc:sldMk cId="0" sldId="260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4:33.308" v="1258" actId="1035"/>
          <ac:spMkLst>
            <pc:docMk/>
            <pc:sldMk cId="0" sldId="260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9:13.776" v="1414" actId="403"/>
          <ac:spMkLst>
            <pc:docMk/>
            <pc:sldMk cId="0" sldId="260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11.727" v="1366" actId="403"/>
          <ac:spMkLst>
            <pc:docMk/>
            <pc:sldMk cId="0" sldId="260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22.480" v="1367" actId="403"/>
          <ac:spMkLst>
            <pc:docMk/>
            <pc:sldMk cId="0" sldId="260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9:02.642" v="1413" actId="403"/>
          <ac:spMkLst>
            <pc:docMk/>
            <pc:sldMk cId="0" sldId="260"/>
            <ac:spMk id="1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11.727" v="1366" actId="403"/>
          <ac:spMkLst>
            <pc:docMk/>
            <pc:sldMk cId="0" sldId="260"/>
            <ac:spMk id="1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36.414" v="1375"/>
          <ac:spMkLst>
            <pc:docMk/>
            <pc:sldMk cId="0" sldId="260"/>
            <ac:spMk id="1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2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2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11.727" v="1366" actId="403"/>
          <ac:spMkLst>
            <pc:docMk/>
            <pc:sldMk cId="0" sldId="260"/>
            <ac:spMk id="2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22.480" v="1367" actId="403"/>
          <ac:spMkLst>
            <pc:docMk/>
            <pc:sldMk cId="0" sldId="260"/>
            <ac:spMk id="2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2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2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2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22.480" v="1367" actId="403"/>
          <ac:spMkLst>
            <pc:docMk/>
            <pc:sldMk cId="0" sldId="260"/>
            <ac:spMk id="2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3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0:10.413" v="1448" actId="1035"/>
          <ac:spMkLst>
            <pc:docMk/>
            <pc:sldMk cId="0" sldId="260"/>
            <ac:spMk id="3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11.727" v="1366" actId="403"/>
          <ac:spMkLst>
            <pc:docMk/>
            <pc:sldMk cId="0" sldId="260"/>
            <ac:spMk id="3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7:22.480" v="1367" actId="403"/>
          <ac:spMkLst>
            <pc:docMk/>
            <pc:sldMk cId="0" sldId="260"/>
            <ac:spMk id="34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0:34:21.021" v="1251" actId="1076"/>
          <ac:spMkLst>
            <pc:docMk/>
            <pc:sldMk cId="0" sldId="260"/>
            <ac:spMk id="35" creationId="{8C37A1B5-AE89-BB6C-6124-468073222A6E}"/>
          </ac:spMkLst>
        </pc:spChg>
        <pc:spChg chg="add del mod">
          <ac:chgData name="Jhungyoon Bae" userId="71cf36ca7f924fe0" providerId="LiveId" clId="{6BE02825-677A-4EBF-9B77-D03AA154F1E8}" dt="2025-09-10T10:29:39.945" v="1149" actId="478"/>
          <ac:spMkLst>
            <pc:docMk/>
            <pc:sldMk cId="0" sldId="260"/>
            <ac:spMk id="36" creationId="{62C964BF-C9A4-EEE2-AB64-AEB7AB52F78A}"/>
          </ac:spMkLst>
        </pc:spChg>
        <pc:spChg chg="add del mod">
          <ac:chgData name="Jhungyoon Bae" userId="71cf36ca7f924fe0" providerId="LiveId" clId="{6BE02825-677A-4EBF-9B77-D03AA154F1E8}" dt="2025-09-10T10:29:33.707" v="1148" actId="478"/>
          <ac:spMkLst>
            <pc:docMk/>
            <pc:sldMk cId="0" sldId="260"/>
            <ac:spMk id="37" creationId="{B9C1F3AA-6A6E-C362-FAE6-212836A662CB}"/>
          </ac:spMkLst>
        </pc:spChg>
        <pc:spChg chg="add mod ord">
          <ac:chgData name="Jhungyoon Bae" userId="71cf36ca7f924fe0" providerId="LiveId" clId="{6BE02825-677A-4EBF-9B77-D03AA154F1E8}" dt="2025-09-10T10:42:40.649" v="1471" actId="14100"/>
          <ac:spMkLst>
            <pc:docMk/>
            <pc:sldMk cId="0" sldId="260"/>
            <ac:spMk id="38" creationId="{306887EA-CCFA-4793-183C-2A8A3086C803}"/>
          </ac:spMkLst>
        </pc:spChg>
        <pc:spChg chg="add mod">
          <ac:chgData name="Jhungyoon Bae" userId="71cf36ca7f924fe0" providerId="LiveId" clId="{6BE02825-677A-4EBF-9B77-D03AA154F1E8}" dt="2025-09-10T11:47:56.660" v="2532"/>
          <ac:spMkLst>
            <pc:docMk/>
            <pc:sldMk cId="0" sldId="260"/>
            <ac:spMk id="39" creationId="{E0E6A8EA-B0E4-8548-6C57-3537F1E49E03}"/>
          </ac:spMkLst>
        </pc:spChg>
      </pc:sldChg>
      <pc:sldChg chg="modSp mod modNotesTx">
        <pc:chgData name="Jhungyoon Bae" userId="71cf36ca7f924fe0" providerId="LiveId" clId="{6BE02825-677A-4EBF-9B77-D03AA154F1E8}" dt="2025-09-10T11:52:27.309" v="2535" actId="20577"/>
        <pc:sldMkLst>
          <pc:docMk/>
          <pc:sldMk cId="0" sldId="261"/>
        </pc:sldMkLst>
        <pc:spChg chg="mod">
          <ac:chgData name="Jhungyoon Bae" userId="71cf36ca7f924fe0" providerId="LiveId" clId="{6BE02825-677A-4EBF-9B77-D03AA154F1E8}" dt="2025-09-10T09:56:06.494" v="888" actId="2711"/>
          <ac:spMkLst>
            <pc:docMk/>
            <pc:sldMk cId="0" sldId="261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09:56:06.494" v="888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22:29.863" v="1139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4:55.575" v="1499" actId="113"/>
          <ac:spMkLst>
            <pc:docMk/>
            <pc:sldMk cId="0" sldId="261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32:38.782" v="1225" actId="20577"/>
          <ac:spMkLst>
            <pc:docMk/>
            <pc:sldMk cId="0" sldId="261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4:55.575" v="1499" actId="113"/>
          <ac:spMkLst>
            <pc:docMk/>
            <pc:sldMk cId="0" sldId="261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52:27.309" v="2535" actId="20577"/>
          <ac:spMkLst>
            <pc:docMk/>
            <pc:sldMk cId="0" sldId="261"/>
            <ac:spMk id="9" creationId="{00000000-0000-0000-0000-000000000000}"/>
          </ac:spMkLst>
        </pc:spChg>
        <pc:picChg chg="mod">
          <ac:chgData name="Jhungyoon Bae" userId="71cf36ca7f924fe0" providerId="LiveId" clId="{6BE02825-677A-4EBF-9B77-D03AA154F1E8}" dt="2025-09-10T10:43:49.896" v="1481" actId="1076"/>
          <ac:picMkLst>
            <pc:docMk/>
            <pc:sldMk cId="0" sldId="261"/>
            <ac:picMk id="5" creationId="{00000000-0000-0000-0000-000000000000}"/>
          </ac:picMkLst>
        </pc:picChg>
      </pc:sldChg>
      <pc:sldChg chg="addSp modSp mod">
        <pc:chgData name="Jhungyoon Bae" userId="71cf36ca7f924fe0" providerId="LiveId" clId="{6BE02825-677A-4EBF-9B77-D03AA154F1E8}" dt="2025-09-10T11:43:29.325" v="2507" actId="1076"/>
        <pc:sldMkLst>
          <pc:docMk/>
          <pc:sldMk cId="0" sldId="262"/>
        </pc:sldMkLst>
        <pc:spChg chg="mod">
          <ac:chgData name="Jhungyoon Bae" userId="71cf36ca7f924fe0" providerId="LiveId" clId="{6BE02825-677A-4EBF-9B77-D03AA154F1E8}" dt="2025-09-10T10:44:45.651" v="1498" actId="113"/>
          <ac:spMkLst>
            <pc:docMk/>
            <pc:sldMk cId="0" sldId="262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43:09.944" v="2503" actId="14100"/>
          <ac:spMkLst>
            <pc:docMk/>
            <pc:sldMk cId="0" sldId="262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5:11.047" v="1506" actId="141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5:14.713" v="1507" actId="14100"/>
          <ac:spMkLst>
            <pc:docMk/>
            <pc:sldMk cId="0" sldId="262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6:03.370" v="1513" actId="113"/>
          <ac:spMkLst>
            <pc:docMk/>
            <pc:sldMk cId="0" sldId="262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7:21.947" v="1553" actId="1038"/>
          <ac:spMkLst>
            <pc:docMk/>
            <pc:sldMk cId="0" sldId="262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42:37.332" v="2495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42:42.607" v="2496" actId="14100"/>
          <ac:spMkLst>
            <pc:docMk/>
            <pc:sldMk cId="0" sldId="262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42:29.818" v="2494" actId="103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42:29.818" v="2494" actId="103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7:38.131" v="1554" actId="14100"/>
          <ac:spMkLst>
            <pc:docMk/>
            <pc:sldMk cId="0" sldId="262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7:53.192" v="1557" actId="1410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0:29.202" v="1595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0:56.814" v="1598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0:04.207" v="1592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7:46.374" v="1556" actId="14100"/>
          <ac:spMkLst>
            <pc:docMk/>
            <pc:sldMk cId="0" sldId="262"/>
            <ac:spMk id="1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0:10.675" v="1593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0:33.903" v="1596" actId="20577"/>
          <ac:spMkLst>
            <pc:docMk/>
            <pc:sldMk cId="0" sldId="262"/>
            <ac:spMk id="19" creationId="{00000000-0000-0000-0000-000000000000}"/>
          </ac:spMkLst>
        </pc:spChg>
        <pc:picChg chg="add mod modCrop">
          <ac:chgData name="Jhungyoon Bae" userId="71cf36ca7f924fe0" providerId="LiveId" clId="{6BE02825-677A-4EBF-9B77-D03AA154F1E8}" dt="2025-09-10T11:43:29.325" v="2507" actId="1076"/>
          <ac:picMkLst>
            <pc:docMk/>
            <pc:sldMk cId="0" sldId="262"/>
            <ac:picMk id="20" creationId="{1BDC3DBD-7DCD-8279-CA37-C8294B135195}"/>
          </ac:picMkLst>
        </pc:picChg>
      </pc:sldChg>
      <pc:sldChg chg="modSp mod">
        <pc:chgData name="Jhungyoon Bae" userId="71cf36ca7f924fe0" providerId="LiveId" clId="{6BE02825-677A-4EBF-9B77-D03AA154F1E8}" dt="2025-09-10T10:49:49.144" v="1590" actId="207"/>
        <pc:sldMkLst>
          <pc:docMk/>
          <pc:sldMk cId="0" sldId="263"/>
        </pc:sldMkLst>
        <pc:spChg chg="mod">
          <ac:chgData name="Jhungyoon Bae" userId="71cf36ca7f924fe0" providerId="LiveId" clId="{6BE02825-677A-4EBF-9B77-D03AA154F1E8}" dt="2025-09-10T10:49:49.144" v="1590" actId="207"/>
          <ac:spMkLst>
            <pc:docMk/>
            <pc:sldMk cId="0" sldId="263"/>
            <ac:spMk id="5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0T10:52:34.025" v="1606" actId="20577"/>
        <pc:sldMkLst>
          <pc:docMk/>
          <pc:sldMk cId="0" sldId="264"/>
        </pc:sldMkLst>
        <pc:spChg chg="mod">
          <ac:chgData name="Jhungyoon Bae" userId="71cf36ca7f924fe0" providerId="LiveId" clId="{6BE02825-677A-4EBF-9B77-D03AA154F1E8}" dt="2025-09-10T10:52:01.465" v="1600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2:14.164" v="1601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8:54.685" v="1586" actId="113"/>
          <ac:spMkLst>
            <pc:docMk/>
            <pc:sldMk cId="0" sldId="264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2:34.025" v="1606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8:54.685" v="1586" actId="113"/>
          <ac:spMkLst>
            <pc:docMk/>
            <pc:sldMk cId="0" sldId="264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8:54.685" v="1586" actId="113"/>
          <ac:spMkLst>
            <pc:docMk/>
            <pc:sldMk cId="0" sldId="264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48:54.685" v="1586" actId="113"/>
          <ac:spMkLst>
            <pc:docMk/>
            <pc:sldMk cId="0" sldId="264"/>
            <ac:spMk id="14" creationId="{00000000-0000-0000-0000-000000000000}"/>
          </ac:spMkLst>
        </pc:spChg>
        <pc:picChg chg="mod">
          <ac:chgData name="Jhungyoon Bae" userId="71cf36ca7f924fe0" providerId="LiveId" clId="{6BE02825-677A-4EBF-9B77-D03AA154F1E8}" dt="2025-09-10T10:48:44.515" v="1584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0T10:48:44.515" v="1584" actId="1076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0T10:48:44.515" v="1584" actId="1076"/>
          <ac:picMkLst>
            <pc:docMk/>
            <pc:sldMk cId="0" sldId="264"/>
            <ac:picMk id="10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0T10:48:44.515" v="1584" actId="1076"/>
          <ac:picMkLst>
            <pc:docMk/>
            <pc:sldMk cId="0" sldId="264"/>
            <ac:picMk id="13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0T10:54:11.137" v="1620" actId="113"/>
        <pc:sldMkLst>
          <pc:docMk/>
          <pc:sldMk cId="0" sldId="265"/>
        </pc:sldMkLst>
        <pc:spChg chg="mod">
          <ac:chgData name="Jhungyoon Bae" userId="71cf36ca7f924fe0" providerId="LiveId" clId="{6BE02825-677A-4EBF-9B77-D03AA154F1E8}" dt="2025-09-10T10:54:11.137" v="1620" actId="113"/>
          <ac:spMkLst>
            <pc:docMk/>
            <pc:sldMk cId="0" sldId="265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2:45.537" v="1607" actId="14100"/>
          <ac:spMkLst>
            <pc:docMk/>
            <pc:sldMk cId="0" sldId="265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4:06.854" v="1619" actId="113"/>
          <ac:spMkLst>
            <pc:docMk/>
            <pc:sldMk cId="0" sldId="265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3:20.772" v="1614" actId="1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2:49.251" v="1608" actId="14100"/>
          <ac:spMkLst>
            <pc:docMk/>
            <pc:sldMk cId="0" sldId="265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4:06.854" v="1619" actId="113"/>
          <ac:spMkLst>
            <pc:docMk/>
            <pc:sldMk cId="0" sldId="265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3:37.942" v="1617" actId="14100"/>
          <ac:spMkLst>
            <pc:docMk/>
            <pc:sldMk cId="0" sldId="265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2:52.116" v="1609" actId="14100"/>
          <ac:spMkLst>
            <pc:docMk/>
            <pc:sldMk cId="0" sldId="265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0:54:06.854" v="1619" actId="113"/>
          <ac:spMkLst>
            <pc:docMk/>
            <pc:sldMk cId="0" sldId="265"/>
            <ac:spMk id="16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0T10:58:59.973" v="1657" actId="2711"/>
        <pc:sldMkLst>
          <pc:docMk/>
          <pc:sldMk cId="0" sldId="266"/>
        </pc:sldMkLst>
        <pc:spChg chg="mod">
          <ac:chgData name="Jhungyoon Bae" userId="71cf36ca7f924fe0" providerId="LiveId" clId="{6BE02825-677A-4EBF-9B77-D03AA154F1E8}" dt="2025-09-10T10:58:59.973" v="1657" actId="2711"/>
          <ac:spMkLst>
            <pc:docMk/>
            <pc:sldMk cId="0" sldId="266"/>
            <ac:spMk id="4" creationId="{00000000-0000-0000-0000-000000000000}"/>
          </ac:spMkLst>
        </pc:spChg>
        <pc:picChg chg="mod">
          <ac:chgData name="Jhungyoon Bae" userId="71cf36ca7f924fe0" providerId="LiveId" clId="{6BE02825-677A-4EBF-9B77-D03AA154F1E8}" dt="2025-09-10T10:55:48.560" v="1622" actId="14100"/>
          <ac:picMkLst>
            <pc:docMk/>
            <pc:sldMk cId="0" sldId="266"/>
            <ac:picMk id="2" creationId="{00000000-0000-0000-0000-000000000000}"/>
          </ac:picMkLst>
        </pc:picChg>
      </pc:sldChg>
      <pc:sldChg chg="addSp delSp modSp mod">
        <pc:chgData name="Jhungyoon Bae" userId="71cf36ca7f924fe0" providerId="LiveId" clId="{6BE02825-677A-4EBF-9B77-D03AA154F1E8}" dt="2025-09-10T11:09:34.945" v="1867" actId="478"/>
        <pc:sldMkLst>
          <pc:docMk/>
          <pc:sldMk cId="0" sldId="267"/>
        </pc:sldMkLst>
        <pc:spChg chg="mod">
          <ac:chgData name="Jhungyoon Bae" userId="71cf36ca7f924fe0" providerId="LiveId" clId="{6BE02825-677A-4EBF-9B77-D03AA154F1E8}" dt="2025-09-10T10:56:58.999" v="1623" actId="113"/>
          <ac:spMkLst>
            <pc:docMk/>
            <pc:sldMk cId="0" sldId="267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4:25.311" v="1777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1:53.169" v="1679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7:13.880" v="1836" actId="554"/>
          <ac:spMkLst>
            <pc:docMk/>
            <pc:sldMk cId="0" sldId="267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9:25.521" v="1865" actId="554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10T11:09:34.945" v="1867" actId="478"/>
          <ac:spMkLst>
            <pc:docMk/>
            <pc:sldMk cId="0" sldId="267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8:01.895" v="1847" actId="1076"/>
          <ac:spMkLst>
            <pc:docMk/>
            <pc:sldMk cId="0" sldId="267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9:32.198" v="1866" actId="14100"/>
          <ac:spMkLst>
            <pc:docMk/>
            <pc:sldMk cId="0" sldId="267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4:20.310" v="1776" actId="1035"/>
          <ac:spMkLst>
            <pc:docMk/>
            <pc:sldMk cId="0" sldId="267"/>
            <ac:spMk id="1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1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5:24.571" v="1783" actId="12788"/>
          <ac:spMkLst>
            <pc:docMk/>
            <pc:sldMk cId="0" sldId="267"/>
            <ac:spMk id="1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1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8:25.390" v="1854" actId="1076"/>
          <ac:spMkLst>
            <pc:docMk/>
            <pc:sldMk cId="0" sldId="267"/>
            <ac:spMk id="2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9:25.521" v="1865" actId="554"/>
          <ac:spMkLst>
            <pc:docMk/>
            <pc:sldMk cId="0" sldId="267"/>
            <ac:spMk id="21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2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3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4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5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6" creationId="{00000000-0000-0000-0000-000000000000}"/>
          </ac:spMkLst>
        </pc:spChg>
        <pc:spChg chg="del">
          <ac:chgData name="Jhungyoon Bae" userId="71cf36ca7f924fe0" providerId="LiveId" clId="{6BE02825-677A-4EBF-9B77-D03AA154F1E8}" dt="2025-09-10T10:58:15.222" v="1653" actId="478"/>
          <ac:spMkLst>
            <pc:docMk/>
            <pc:sldMk cId="0" sldId="267"/>
            <ac:spMk id="27" creationId="{00000000-0000-0000-0000-000000000000}"/>
          </ac:spMkLst>
        </pc:spChg>
        <pc:spChg chg="del mod">
          <ac:chgData name="Jhungyoon Bae" userId="71cf36ca7f924fe0" providerId="LiveId" clId="{6BE02825-677A-4EBF-9B77-D03AA154F1E8}" dt="2025-09-10T11:03:47.454" v="1702" actId="478"/>
          <ac:spMkLst>
            <pc:docMk/>
            <pc:sldMk cId="0" sldId="267"/>
            <ac:spMk id="2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2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5:31.313" v="1784" actId="12788"/>
          <ac:spMkLst>
            <pc:docMk/>
            <pc:sldMk cId="0" sldId="267"/>
            <ac:spMk id="3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6:41.152" v="1831" actId="164"/>
          <ac:spMkLst>
            <pc:docMk/>
            <pc:sldMk cId="0" sldId="267"/>
            <ac:spMk id="3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7:13.880" v="1836" actId="554"/>
          <ac:spMkLst>
            <pc:docMk/>
            <pc:sldMk cId="0" sldId="267"/>
            <ac:spMk id="3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09:25.521" v="1865" actId="554"/>
          <ac:spMkLst>
            <pc:docMk/>
            <pc:sldMk cId="0" sldId="267"/>
            <ac:spMk id="33" creationId="{00000000-0000-0000-0000-000000000000}"/>
          </ac:spMkLst>
        </pc:spChg>
        <pc:grpChg chg="mod">
          <ac:chgData name="Jhungyoon Bae" userId="71cf36ca7f924fe0" providerId="LiveId" clId="{6BE02825-677A-4EBF-9B77-D03AA154F1E8}" dt="2025-09-10T11:06:48.320" v="1832" actId="1076"/>
          <ac:grpSpMkLst>
            <pc:docMk/>
            <pc:sldMk cId="0" sldId="267"/>
            <ac:grpSpMk id="34" creationId="{F562E639-DF25-A2AB-9DCC-75981A164E4B}"/>
          </ac:grpSpMkLst>
        </pc:grpChg>
      </pc:sldChg>
      <pc:sldChg chg="addSp delSp modSp mod">
        <pc:chgData name="Jhungyoon Bae" userId="71cf36ca7f924fe0" providerId="LiveId" clId="{6BE02825-677A-4EBF-9B77-D03AA154F1E8}" dt="2025-09-10T11:35:12.913" v="2209" actId="1038"/>
        <pc:sldMkLst>
          <pc:docMk/>
          <pc:sldMk cId="0" sldId="268"/>
        </pc:sldMkLst>
        <pc:spChg chg="mod ord">
          <ac:chgData name="Jhungyoon Bae" userId="71cf36ca7f924fe0" providerId="LiveId" clId="{6BE02825-677A-4EBF-9B77-D03AA154F1E8}" dt="2025-09-10T11:34:59.722" v="2189" actId="1076"/>
          <ac:spMkLst>
            <pc:docMk/>
            <pc:sldMk cId="0" sldId="268"/>
            <ac:spMk id="3" creationId="{00000000-0000-0000-0000-000000000000}"/>
          </ac:spMkLst>
        </pc:spChg>
        <pc:spChg chg="mod ord">
          <ac:chgData name="Jhungyoon Bae" userId="71cf36ca7f924fe0" providerId="LiveId" clId="{6BE02825-677A-4EBF-9B77-D03AA154F1E8}" dt="2025-09-10T11:34:59.722" v="2189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35:03.983" v="2190" actId="1076"/>
          <ac:spMkLst>
            <pc:docMk/>
            <pc:sldMk cId="0" sldId="268"/>
            <ac:spMk id="5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34:25.508" v="2183" actId="1076"/>
          <ac:spMkLst>
            <pc:docMk/>
            <pc:sldMk cId="0" sldId="268"/>
            <ac:spMk id="7" creationId="{2BF06183-4E5B-ADB7-DBA3-360EF5A33FEF}"/>
          </ac:spMkLst>
        </pc:spChg>
        <pc:picChg chg="del mod">
          <ac:chgData name="Jhungyoon Bae" userId="71cf36ca7f924fe0" providerId="LiveId" clId="{6BE02825-677A-4EBF-9B77-D03AA154F1E8}" dt="2025-09-10T11:31:37.546" v="2150" actId="478"/>
          <ac:picMkLst>
            <pc:docMk/>
            <pc:sldMk cId="0" sldId="268"/>
            <ac:picMk id="2" creationId="{00000000-0000-0000-0000-000000000000}"/>
          </ac:picMkLst>
        </pc:picChg>
        <pc:picChg chg="mod ord modCrop">
          <ac:chgData name="Jhungyoon Bae" userId="71cf36ca7f924fe0" providerId="LiveId" clId="{6BE02825-677A-4EBF-9B77-D03AA154F1E8}" dt="2025-09-10T11:35:12.913" v="2209" actId="1038"/>
          <ac:picMkLst>
            <pc:docMk/>
            <pc:sldMk cId="0" sldId="268"/>
            <ac:picMk id="6" creationId="{A8EE1C98-57E1-95B2-EF61-4ACE35F1B40D}"/>
          </ac:picMkLst>
        </pc:picChg>
      </pc:sldChg>
      <pc:sldChg chg="addSp modSp mod">
        <pc:chgData name="Jhungyoon Bae" userId="71cf36ca7f924fe0" providerId="LiveId" clId="{6BE02825-677A-4EBF-9B77-D03AA154F1E8}" dt="2025-09-10T11:48:06.872" v="2534" actId="20577"/>
        <pc:sldMkLst>
          <pc:docMk/>
          <pc:sldMk cId="0" sldId="269"/>
        </pc:sldMkLst>
        <pc:spChg chg="mod">
          <ac:chgData name="Jhungyoon Bae" userId="71cf36ca7f924fe0" providerId="LiveId" clId="{6BE02825-677A-4EBF-9B77-D03AA154F1E8}" dt="2025-09-10T11:09:54.713" v="1869" actId="403"/>
          <ac:spMkLst>
            <pc:docMk/>
            <pc:sldMk cId="0" sldId="269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0:07.173" v="1874" actId="20577"/>
          <ac:spMkLst>
            <pc:docMk/>
            <pc:sldMk cId="0" sldId="269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2:44.252" v="1910" actId="20577"/>
          <ac:spMkLst>
            <pc:docMk/>
            <pc:sldMk cId="0" sldId="269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2:00.807" v="1885" actId="164"/>
          <ac:spMkLst>
            <pc:docMk/>
            <pc:sldMk cId="0" sldId="269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2:54.417" v="1928" actId="20577"/>
          <ac:spMkLst>
            <pc:docMk/>
            <pc:sldMk cId="0" sldId="269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2:08.421" v="1886" actId="164"/>
          <ac:spMkLst>
            <pc:docMk/>
            <pc:sldMk cId="0" sldId="269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4:28.460" v="1971" actId="164"/>
          <ac:spMkLst>
            <pc:docMk/>
            <pc:sldMk cId="0" sldId="269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4:28.460" v="1971" actId="164"/>
          <ac:spMkLst>
            <pc:docMk/>
            <pc:sldMk cId="0" sldId="269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3:09.239" v="1947" actId="20577"/>
          <ac:spMkLst>
            <pc:docMk/>
            <pc:sldMk cId="0" sldId="269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2:14.647" v="1887" actId="164"/>
          <ac:spMkLst>
            <pc:docMk/>
            <pc:sldMk cId="0" sldId="269"/>
            <ac:spMk id="1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3:15.155" v="1957" actId="20577"/>
          <ac:spMkLst>
            <pc:docMk/>
            <pc:sldMk cId="0" sldId="269"/>
            <ac:spMk id="1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4:00.599" v="1964" actId="20577"/>
          <ac:spMkLst>
            <pc:docMk/>
            <pc:sldMk cId="0" sldId="269"/>
            <ac:spMk id="19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48:06.872" v="2534" actId="20577"/>
          <ac:spMkLst>
            <pc:docMk/>
            <pc:sldMk cId="0" sldId="269"/>
            <ac:spMk id="26" creationId="{3457031A-ED7F-BF3F-1DFC-45B73CE7ED02}"/>
          </ac:spMkLst>
        </pc:spChg>
        <pc:grpChg chg="add mod">
          <ac:chgData name="Jhungyoon Bae" userId="71cf36ca7f924fe0" providerId="LiveId" clId="{6BE02825-677A-4EBF-9B77-D03AA154F1E8}" dt="2025-09-10T11:15:43.014" v="2004" actId="164"/>
          <ac:grpSpMkLst>
            <pc:docMk/>
            <pc:sldMk cId="0" sldId="269"/>
            <ac:grpSpMk id="20" creationId="{5DEAEE19-FE3B-FE6E-BC38-F69C81C8A4E4}"/>
          </ac:grpSpMkLst>
        </pc:grpChg>
        <pc:grpChg chg="add mod">
          <ac:chgData name="Jhungyoon Bae" userId="71cf36ca7f924fe0" providerId="LiveId" clId="{6BE02825-677A-4EBF-9B77-D03AA154F1E8}" dt="2025-09-10T11:15:43.014" v="2004" actId="164"/>
          <ac:grpSpMkLst>
            <pc:docMk/>
            <pc:sldMk cId="0" sldId="269"/>
            <ac:grpSpMk id="21" creationId="{8FD05895-44AE-0061-310C-C256E9248B8D}"/>
          </ac:grpSpMkLst>
        </pc:grpChg>
        <pc:grpChg chg="add mod">
          <ac:chgData name="Jhungyoon Bae" userId="71cf36ca7f924fe0" providerId="LiveId" clId="{6BE02825-677A-4EBF-9B77-D03AA154F1E8}" dt="2025-09-10T11:15:43.014" v="2004" actId="164"/>
          <ac:grpSpMkLst>
            <pc:docMk/>
            <pc:sldMk cId="0" sldId="269"/>
            <ac:grpSpMk id="22" creationId="{6383B967-7CAC-91AE-60F4-83B58FD85BDB}"/>
          </ac:grpSpMkLst>
        </pc:grpChg>
        <pc:grpChg chg="add mod">
          <ac:chgData name="Jhungyoon Bae" userId="71cf36ca7f924fe0" providerId="LiveId" clId="{6BE02825-677A-4EBF-9B77-D03AA154F1E8}" dt="2025-09-10T11:15:43.014" v="2004" actId="164"/>
          <ac:grpSpMkLst>
            <pc:docMk/>
            <pc:sldMk cId="0" sldId="269"/>
            <ac:grpSpMk id="23" creationId="{4D4D6D97-198E-8CE5-66F9-77E3BDB11209}"/>
          </ac:grpSpMkLst>
        </pc:grpChg>
        <pc:grpChg chg="add mod">
          <ac:chgData name="Jhungyoon Bae" userId="71cf36ca7f924fe0" providerId="LiveId" clId="{6BE02825-677A-4EBF-9B77-D03AA154F1E8}" dt="2025-09-10T11:15:43.014" v="2004" actId="164"/>
          <ac:grpSpMkLst>
            <pc:docMk/>
            <pc:sldMk cId="0" sldId="269"/>
            <ac:grpSpMk id="24" creationId="{63EFEDE1-2F1B-C73D-9491-842206FB398D}"/>
          </ac:grpSpMkLst>
        </pc:grpChg>
        <pc:grpChg chg="add mod">
          <ac:chgData name="Jhungyoon Bae" userId="71cf36ca7f924fe0" providerId="LiveId" clId="{6BE02825-677A-4EBF-9B77-D03AA154F1E8}" dt="2025-09-10T11:16:12.254" v="2032" actId="1036"/>
          <ac:grpSpMkLst>
            <pc:docMk/>
            <pc:sldMk cId="0" sldId="269"/>
            <ac:grpSpMk id="25" creationId="{328AB931-677A-04FC-44CD-AA79A500C44F}"/>
          </ac:grpSpMkLst>
        </pc:grpChg>
        <pc:picChg chg="mod">
          <ac:chgData name="Jhungyoon Bae" userId="71cf36ca7f924fe0" providerId="LiveId" clId="{6BE02825-677A-4EBF-9B77-D03AA154F1E8}" dt="2025-09-10T11:15:43.014" v="2004" actId="164"/>
          <ac:picMkLst>
            <pc:docMk/>
            <pc:sldMk cId="0" sldId="269"/>
            <ac:picMk id="4" creationId="{00000000-0000-0000-0000-000000000000}"/>
          </ac:picMkLst>
        </pc:picChg>
      </pc:sldChg>
      <pc:sldChg chg="addSp modSp mod">
        <pc:chgData name="Jhungyoon Bae" userId="71cf36ca7f924fe0" providerId="LiveId" clId="{6BE02825-677A-4EBF-9B77-D03AA154F1E8}" dt="2025-09-10T11:47:33.958" v="2529" actId="20577"/>
        <pc:sldMkLst>
          <pc:docMk/>
          <pc:sldMk cId="0" sldId="270"/>
        </pc:sldMkLst>
        <pc:spChg chg="mod">
          <ac:chgData name="Jhungyoon Bae" userId="71cf36ca7f924fe0" providerId="LiveId" clId="{6BE02825-677A-4EBF-9B77-D03AA154F1E8}" dt="2025-09-10T11:16:27.743" v="2034" actId="113"/>
          <ac:spMkLst>
            <pc:docMk/>
            <pc:sldMk cId="0" sldId="270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6:43.272" v="2038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7:02.139" v="2043" actId="404"/>
          <ac:spMkLst>
            <pc:docMk/>
            <pc:sldMk cId="0" sldId="270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8:03.225" v="2069" actId="1036"/>
          <ac:spMkLst>
            <pc:docMk/>
            <pc:sldMk cId="0" sldId="270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7:02.139" v="2043" actId="404"/>
          <ac:spMkLst>
            <pc:docMk/>
            <pc:sldMk cId="0" sldId="270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8:26.750" v="2084" actId="14100"/>
          <ac:spMkLst>
            <pc:docMk/>
            <pc:sldMk cId="0" sldId="270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7:02.139" v="2043" actId="404"/>
          <ac:spMkLst>
            <pc:docMk/>
            <pc:sldMk cId="0" sldId="270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8:03.225" v="2069" actId="1036"/>
          <ac:spMkLst>
            <pc:docMk/>
            <pc:sldMk cId="0" sldId="270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7:02.139" v="2043" actId="404"/>
          <ac:spMkLst>
            <pc:docMk/>
            <pc:sldMk cId="0" sldId="270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8:03.225" v="2069" actId="1036"/>
          <ac:spMkLst>
            <pc:docMk/>
            <pc:sldMk cId="0" sldId="270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7:43.284" v="2055" actId="1036"/>
          <ac:spMkLst>
            <pc:docMk/>
            <pc:sldMk cId="0" sldId="270"/>
            <ac:spMk id="1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8:03.225" v="2069" actId="1036"/>
          <ac:spMkLst>
            <pc:docMk/>
            <pc:sldMk cId="0" sldId="270"/>
            <ac:spMk id="18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47:33.958" v="2529" actId="20577"/>
          <ac:spMkLst>
            <pc:docMk/>
            <pc:sldMk cId="0" sldId="270"/>
            <ac:spMk id="20" creationId="{C2A24C3D-DF99-550B-59BF-A8B67B086FC9}"/>
          </ac:spMkLst>
        </pc:spChg>
        <pc:picChg chg="mod">
          <ac:chgData name="Jhungyoon Bae" userId="71cf36ca7f924fe0" providerId="LiveId" clId="{6BE02825-677A-4EBF-9B77-D03AA154F1E8}" dt="2025-09-10T11:18:57.427" v="2088" actId="14100"/>
          <ac:picMkLst>
            <pc:docMk/>
            <pc:sldMk cId="0" sldId="270"/>
            <ac:picMk id="19" creationId="{00000000-0000-0000-0000-000000000000}"/>
          </ac:picMkLst>
        </pc:picChg>
      </pc:sldChg>
      <pc:sldChg chg="addSp modSp mod">
        <pc:chgData name="Jhungyoon Bae" userId="71cf36ca7f924fe0" providerId="LiveId" clId="{6BE02825-677A-4EBF-9B77-D03AA154F1E8}" dt="2025-09-10T11:47:28.651" v="2527" actId="20577"/>
        <pc:sldMkLst>
          <pc:docMk/>
          <pc:sldMk cId="0" sldId="271"/>
        </pc:sldMkLst>
        <pc:spChg chg="mod">
          <ac:chgData name="Jhungyoon Bae" userId="71cf36ca7f924fe0" providerId="LiveId" clId="{6BE02825-677A-4EBF-9B77-D03AA154F1E8}" dt="2025-09-10T11:19:22.662" v="2090" actId="113"/>
          <ac:spMkLst>
            <pc:docMk/>
            <pc:sldMk cId="0" sldId="271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9:59.930" v="2095" actId="1076"/>
          <ac:spMkLst>
            <pc:docMk/>
            <pc:sldMk cId="0" sldId="271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9:29.897" v="2091" actId="113"/>
          <ac:spMkLst>
            <pc:docMk/>
            <pc:sldMk cId="0" sldId="271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0:45.426" v="2106" actId="1036"/>
          <ac:spMkLst>
            <pc:docMk/>
            <pc:sldMk cId="0" sldId="271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9:29.897" v="2091" actId="113"/>
          <ac:spMkLst>
            <pc:docMk/>
            <pc:sldMk cId="0" sldId="271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0:45.426" v="2106" actId="1036"/>
          <ac:spMkLst>
            <pc:docMk/>
            <pc:sldMk cId="0" sldId="271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9:29.897" v="2091" actId="113"/>
          <ac:spMkLst>
            <pc:docMk/>
            <pc:sldMk cId="0" sldId="271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0:40.818" v="2104" actId="103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19:29.897" v="2091" actId="113"/>
          <ac:spMkLst>
            <pc:docMk/>
            <pc:sldMk cId="0" sldId="271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0:40.818" v="2104" actId="1036"/>
          <ac:spMkLst>
            <pc:docMk/>
            <pc:sldMk cId="0" sldId="271"/>
            <ac:spMk id="15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47:28.651" v="2527" actId="20577"/>
          <ac:spMkLst>
            <pc:docMk/>
            <pc:sldMk cId="0" sldId="271"/>
            <ac:spMk id="16" creationId="{524C75A7-C6EC-25EE-7FF0-3C1B3A015121}"/>
          </ac:spMkLst>
        </pc:spChg>
      </pc:sldChg>
      <pc:sldChg chg="addSp modSp mod">
        <pc:chgData name="Jhungyoon Bae" userId="71cf36ca7f924fe0" providerId="LiveId" clId="{6BE02825-677A-4EBF-9B77-D03AA154F1E8}" dt="2025-09-10T11:47:21.863" v="2525" actId="20577"/>
        <pc:sldMkLst>
          <pc:docMk/>
          <pc:sldMk cId="0" sldId="272"/>
        </pc:sldMkLst>
        <pc:spChg chg="mod">
          <ac:chgData name="Jhungyoon Bae" userId="71cf36ca7f924fe0" providerId="LiveId" clId="{6BE02825-677A-4EBF-9B77-D03AA154F1E8}" dt="2025-09-10T11:19:11.938" v="2089" actId="2711"/>
          <ac:spMkLst>
            <pc:docMk/>
            <pc:sldMk cId="0" sldId="272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1:37.568" v="2111" actId="20577"/>
          <ac:spMkLst>
            <pc:docMk/>
            <pc:sldMk cId="0" sldId="272"/>
            <ac:spMk id="5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47:21.863" v="2525" actId="20577"/>
          <ac:spMkLst>
            <pc:docMk/>
            <pc:sldMk cId="0" sldId="272"/>
            <ac:spMk id="6" creationId="{DA883FE7-B8CB-2F4B-9769-7B3513E64A99}"/>
          </ac:spMkLst>
        </pc:spChg>
      </pc:sldChg>
      <pc:sldChg chg="addSp modSp mod">
        <pc:chgData name="Jhungyoon Bae" userId="71cf36ca7f924fe0" providerId="LiveId" clId="{6BE02825-677A-4EBF-9B77-D03AA154F1E8}" dt="2025-09-10T11:47:11.629" v="2523" actId="20577"/>
        <pc:sldMkLst>
          <pc:docMk/>
          <pc:sldMk cId="0" sldId="273"/>
        </pc:sldMkLst>
        <pc:spChg chg="mod">
          <ac:chgData name="Jhungyoon Bae" userId="71cf36ca7f924fe0" providerId="LiveId" clId="{6BE02825-677A-4EBF-9B77-D03AA154F1E8}" dt="2025-09-10T11:21:47.759" v="2112" actId="113"/>
          <ac:spMkLst>
            <pc:docMk/>
            <pc:sldMk cId="0" sldId="273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03.273" v="2137" actId="14100"/>
          <ac:spMkLst>
            <pc:docMk/>
            <pc:sldMk cId="0" sldId="273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2:42.458" v="2135" actId="1038"/>
          <ac:spMkLst>
            <pc:docMk/>
            <pc:sldMk cId="0" sldId="273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47.525" v="2139" actId="403"/>
          <ac:spMkLst>
            <pc:docMk/>
            <pc:sldMk cId="0" sldId="273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4:06.938" v="2141" actId="20577"/>
          <ac:spMkLst>
            <pc:docMk/>
            <pc:sldMk cId="0" sldId="273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2:42.458" v="2135" actId="1038"/>
          <ac:spMkLst>
            <pc:docMk/>
            <pc:sldMk cId="0" sldId="273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47.525" v="2139" actId="403"/>
          <ac:spMkLst>
            <pc:docMk/>
            <pc:sldMk cId="0" sldId="273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4:01.749" v="2140" actId="403"/>
          <ac:spMkLst>
            <pc:docMk/>
            <pc:sldMk cId="0" sldId="273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2:42.458" v="2135" actId="1038"/>
          <ac:spMkLst>
            <pc:docMk/>
            <pc:sldMk cId="0" sldId="273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47.525" v="2139" actId="403"/>
          <ac:spMkLst>
            <pc:docMk/>
            <pc:sldMk cId="0" sldId="273"/>
            <ac:spMk id="14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4:01.749" v="2140" actId="403"/>
          <ac:spMkLst>
            <pc:docMk/>
            <pc:sldMk cId="0" sldId="273"/>
            <ac:spMk id="1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47.525" v="2139" actId="403"/>
          <ac:spMkLst>
            <pc:docMk/>
            <pc:sldMk cId="0" sldId="273"/>
            <ac:spMk id="1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4:01.749" v="2140" actId="403"/>
          <ac:spMkLst>
            <pc:docMk/>
            <pc:sldMk cId="0" sldId="273"/>
            <ac:spMk id="19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2:42.458" v="2135" actId="1038"/>
          <ac:spMkLst>
            <pc:docMk/>
            <pc:sldMk cId="0" sldId="273"/>
            <ac:spMk id="2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2:42.458" v="2135" actId="1038"/>
          <ac:spMkLst>
            <pc:docMk/>
            <pc:sldMk cId="0" sldId="273"/>
            <ac:spMk id="2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3:47.525" v="2139" actId="403"/>
          <ac:spMkLst>
            <pc:docMk/>
            <pc:sldMk cId="0" sldId="273"/>
            <ac:spMk id="22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4:01.749" v="2140" actId="403"/>
          <ac:spMkLst>
            <pc:docMk/>
            <pc:sldMk cId="0" sldId="273"/>
            <ac:spMk id="23" creationId="{00000000-0000-0000-0000-000000000000}"/>
          </ac:spMkLst>
        </pc:spChg>
        <pc:spChg chg="add mod ord">
          <ac:chgData name="Jhungyoon Bae" userId="71cf36ca7f924fe0" providerId="LiveId" clId="{6BE02825-677A-4EBF-9B77-D03AA154F1E8}" dt="2025-09-10T11:22:51.128" v="2136" actId="1076"/>
          <ac:spMkLst>
            <pc:docMk/>
            <pc:sldMk cId="0" sldId="273"/>
            <ac:spMk id="24" creationId="{96DCC858-93E1-D093-F162-82828D03FCFE}"/>
          </ac:spMkLst>
        </pc:spChg>
        <pc:spChg chg="add mod">
          <ac:chgData name="Jhungyoon Bae" userId="71cf36ca7f924fe0" providerId="LiveId" clId="{6BE02825-677A-4EBF-9B77-D03AA154F1E8}" dt="2025-09-10T11:47:11.629" v="2523" actId="20577"/>
          <ac:spMkLst>
            <pc:docMk/>
            <pc:sldMk cId="0" sldId="273"/>
            <ac:spMk id="25" creationId="{1D80F72D-E830-EAE8-3575-C3DEA024BEA8}"/>
          </ac:spMkLst>
        </pc:spChg>
      </pc:sldChg>
      <pc:sldChg chg="addSp modSp mod">
        <pc:chgData name="Jhungyoon Bae" userId="71cf36ca7f924fe0" providerId="LiveId" clId="{6BE02825-677A-4EBF-9B77-D03AA154F1E8}" dt="2025-09-10T11:47:05.968" v="2521" actId="20577"/>
        <pc:sldMkLst>
          <pc:docMk/>
          <pc:sldMk cId="0" sldId="274"/>
        </pc:sldMkLst>
        <pc:spChg chg="mod">
          <ac:chgData name="Jhungyoon Bae" userId="71cf36ca7f924fe0" providerId="LiveId" clId="{6BE02825-677A-4EBF-9B77-D03AA154F1E8}" dt="2025-09-10T11:26:02.760" v="2142" actId="113"/>
          <ac:spMkLst>
            <pc:docMk/>
            <pc:sldMk cId="0" sldId="274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7:01.270" v="2146" actId="1076"/>
          <ac:spMkLst>
            <pc:docMk/>
            <pc:sldMk cId="0" sldId="274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7:05.269" v="2147" actId="1076"/>
          <ac:spMkLst>
            <pc:docMk/>
            <pc:sldMk cId="0" sldId="274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6:42.006" v="2145" actId="207"/>
          <ac:spMkLst>
            <pc:docMk/>
            <pc:sldMk cId="0" sldId="274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7:48.214" v="2148" actId="113"/>
          <ac:spMkLst>
            <pc:docMk/>
            <pc:sldMk cId="0" sldId="274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6:42.006" v="2145" actId="207"/>
          <ac:spMkLst>
            <pc:docMk/>
            <pc:sldMk cId="0" sldId="274"/>
            <ac:spMk id="10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7:48.214" v="2148" actId="113"/>
          <ac:spMkLst>
            <pc:docMk/>
            <pc:sldMk cId="0" sldId="274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6:42.006" v="2145" actId="207"/>
          <ac:spMkLst>
            <pc:docMk/>
            <pc:sldMk cId="0" sldId="274"/>
            <ac:spMk id="13" creationId="{00000000-0000-0000-0000-000000000000}"/>
          </ac:spMkLst>
        </pc:spChg>
        <pc:spChg chg="mod">
          <ac:chgData name="Jhungyoon Bae" userId="71cf36ca7f924fe0" providerId="LiveId" clId="{6BE02825-677A-4EBF-9B77-D03AA154F1E8}" dt="2025-09-10T11:27:48.214" v="2148" actId="113"/>
          <ac:spMkLst>
            <pc:docMk/>
            <pc:sldMk cId="0" sldId="274"/>
            <ac:spMk id="14" creationId="{00000000-0000-0000-0000-000000000000}"/>
          </ac:spMkLst>
        </pc:spChg>
        <pc:spChg chg="add mod">
          <ac:chgData name="Jhungyoon Bae" userId="71cf36ca7f924fe0" providerId="LiveId" clId="{6BE02825-677A-4EBF-9B77-D03AA154F1E8}" dt="2025-09-10T11:47:05.968" v="2521" actId="20577"/>
          <ac:spMkLst>
            <pc:docMk/>
            <pc:sldMk cId="0" sldId="274"/>
            <ac:spMk id="16" creationId="{3437054C-958C-BEA6-85A5-78662893338B}"/>
          </ac:spMkLst>
        </pc:spChg>
      </pc:sldChg>
      <pc:sldChg chg="addSp modSp mod">
        <pc:chgData name="Jhungyoon Bae" userId="71cf36ca7f924fe0" providerId="LiveId" clId="{6BE02825-677A-4EBF-9B77-D03AA154F1E8}" dt="2025-09-10T11:47:01.115" v="2518" actId="20577"/>
        <pc:sldMkLst>
          <pc:docMk/>
          <pc:sldMk cId="0" sldId="275"/>
        </pc:sldMkLst>
        <pc:spChg chg="add mod">
          <ac:chgData name="Jhungyoon Bae" userId="71cf36ca7f924fe0" providerId="LiveId" clId="{6BE02825-677A-4EBF-9B77-D03AA154F1E8}" dt="2025-09-10T11:47:01.115" v="2518" actId="20577"/>
          <ac:spMkLst>
            <pc:docMk/>
            <pc:sldMk cId="0" sldId="275"/>
            <ac:spMk id="5" creationId="{365CBA16-6C9E-A10D-0EE3-B7F5EE409AEC}"/>
          </ac:spMkLst>
        </pc:spChg>
      </pc:sldChg>
      <pc:sldChg chg="addSp modSp mod">
        <pc:chgData name="Jhungyoon Bae" userId="71cf36ca7f924fe0" providerId="LiveId" clId="{6BE02825-677A-4EBF-9B77-D03AA154F1E8}" dt="2025-09-10T11:46:53.786" v="2516" actId="20577"/>
        <pc:sldMkLst>
          <pc:docMk/>
          <pc:sldMk cId="0" sldId="276"/>
        </pc:sldMkLst>
        <pc:spChg chg="add mod">
          <ac:chgData name="Jhungyoon Bae" userId="71cf36ca7f924fe0" providerId="LiveId" clId="{6BE02825-677A-4EBF-9B77-D03AA154F1E8}" dt="2025-09-10T11:46:53.786" v="2516" actId="20577"/>
          <ac:spMkLst>
            <pc:docMk/>
            <pc:sldMk cId="0" sldId="276"/>
            <ac:spMk id="7" creationId="{630E9717-A603-6328-17DC-0526C062A70B}"/>
          </ac:spMkLst>
        </pc:spChg>
      </pc:sldChg>
      <pc:sldChg chg="addSp delSp modSp add mod ord">
        <pc:chgData name="Jhungyoon Bae" userId="71cf36ca7f924fe0" providerId="LiveId" clId="{6BE02825-677A-4EBF-9B77-D03AA154F1E8}" dt="2025-09-10T11:46:37.322" v="2512" actId="20577"/>
        <pc:sldMkLst>
          <pc:docMk/>
          <pc:sldMk cId="3210671718" sldId="277"/>
        </pc:sldMkLst>
        <pc:spChg chg="mod">
          <ac:chgData name="Jhungyoon Bae" userId="71cf36ca7f924fe0" providerId="LiveId" clId="{6BE02825-677A-4EBF-9B77-D03AA154F1E8}" dt="2025-09-10T09:18:57.330" v="345" actId="20577"/>
          <ac:spMkLst>
            <pc:docMk/>
            <pc:sldMk cId="3210671718" sldId="277"/>
            <ac:spMk id="3" creationId="{9FC37C1B-A4E7-2452-7BEA-9E3DF53BEBC4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4" creationId="{D6E0B8D4-2CE6-7F13-E4B3-E1DC2F2C4B62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6" creationId="{CF6FE4CD-9CB0-BEF8-E9B1-642FB02A626F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7" creationId="{B1B2A874-F80D-4BDB-A527-D5BA51356017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9" creationId="{2653B68E-D172-23CB-7A04-CAACFFBBDC21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10" creationId="{3844C1DA-64C0-BC75-9723-98559AC3E89C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12" creationId="{3CD99B2D-F5CF-7963-6502-5672644E6E0A}"/>
          </ac:spMkLst>
        </pc:spChg>
        <pc:spChg chg="del">
          <ac:chgData name="Jhungyoon Bae" userId="71cf36ca7f924fe0" providerId="LiveId" clId="{6BE02825-677A-4EBF-9B77-D03AA154F1E8}" dt="2025-09-10T09:17:50.905" v="212" actId="478"/>
          <ac:spMkLst>
            <pc:docMk/>
            <pc:sldMk cId="3210671718" sldId="277"/>
            <ac:spMk id="13" creationId="{8634332B-06CE-3E65-F7A5-7CEBC630A2B3}"/>
          </ac:spMkLst>
        </pc:spChg>
        <pc:spChg chg="add mod">
          <ac:chgData name="Jhungyoon Bae" userId="71cf36ca7f924fe0" providerId="LiveId" clId="{6BE02825-677A-4EBF-9B77-D03AA154F1E8}" dt="2025-09-10T09:19:11.515" v="361" actId="1036"/>
          <ac:spMkLst>
            <pc:docMk/>
            <pc:sldMk cId="3210671718" sldId="277"/>
            <ac:spMk id="15" creationId="{B39EDB05-531E-6028-ED81-6BB52A238B70}"/>
          </ac:spMkLst>
        </pc:spChg>
        <pc:spChg chg="add mod">
          <ac:chgData name="Jhungyoon Bae" userId="71cf36ca7f924fe0" providerId="LiveId" clId="{6BE02825-677A-4EBF-9B77-D03AA154F1E8}" dt="2025-09-10T09:19:46.166" v="362" actId="2711"/>
          <ac:spMkLst>
            <pc:docMk/>
            <pc:sldMk cId="3210671718" sldId="277"/>
            <ac:spMk id="16" creationId="{FEEFBF8D-7D82-FCD4-EEC8-6808D53E09E2}"/>
          </ac:spMkLst>
        </pc:spChg>
        <pc:spChg chg="add mod">
          <ac:chgData name="Jhungyoon Bae" userId="71cf36ca7f924fe0" providerId="LiveId" clId="{6BE02825-677A-4EBF-9B77-D03AA154F1E8}" dt="2025-09-10T09:19:46.166" v="362" actId="2711"/>
          <ac:spMkLst>
            <pc:docMk/>
            <pc:sldMk cId="3210671718" sldId="277"/>
            <ac:spMk id="17" creationId="{53803BA7-01B0-1DA1-1E53-F00F83DD71C9}"/>
          </ac:spMkLst>
        </pc:spChg>
        <pc:spChg chg="add mod">
          <ac:chgData name="Jhungyoon Bae" userId="71cf36ca7f924fe0" providerId="LiveId" clId="{6BE02825-677A-4EBF-9B77-D03AA154F1E8}" dt="2025-09-10T09:31:36.251" v="622" actId="14100"/>
          <ac:spMkLst>
            <pc:docMk/>
            <pc:sldMk cId="3210671718" sldId="277"/>
            <ac:spMk id="18" creationId="{59B520D1-258B-BCB9-3C8B-0B50F8601273}"/>
          </ac:spMkLst>
        </pc:spChg>
        <pc:spChg chg="add mod">
          <ac:chgData name="Jhungyoon Bae" userId="71cf36ca7f924fe0" providerId="LiveId" clId="{6BE02825-677A-4EBF-9B77-D03AA154F1E8}" dt="2025-09-10T09:43:15.944" v="627" actId="113"/>
          <ac:spMkLst>
            <pc:docMk/>
            <pc:sldMk cId="3210671718" sldId="277"/>
            <ac:spMk id="19" creationId="{C7658C6E-9F1A-5A26-249D-DCC5B080F746}"/>
          </ac:spMkLst>
        </pc:spChg>
        <pc:spChg chg="add mod">
          <ac:chgData name="Jhungyoon Bae" userId="71cf36ca7f924fe0" providerId="LiveId" clId="{6BE02825-677A-4EBF-9B77-D03AA154F1E8}" dt="2025-09-10T11:46:37.322" v="2512" actId="20577"/>
          <ac:spMkLst>
            <pc:docMk/>
            <pc:sldMk cId="3210671718" sldId="277"/>
            <ac:spMk id="20" creationId="{2E2BA854-BF06-8592-412A-D5A511DCFC6D}"/>
          </ac:spMkLst>
        </pc:spChg>
        <pc:picChg chg="del">
          <ac:chgData name="Jhungyoon Bae" userId="71cf36ca7f924fe0" providerId="LiveId" clId="{6BE02825-677A-4EBF-9B77-D03AA154F1E8}" dt="2025-09-10T09:17:50.905" v="212" actId="478"/>
          <ac:picMkLst>
            <pc:docMk/>
            <pc:sldMk cId="3210671718" sldId="277"/>
            <ac:picMk id="5" creationId="{A13D155E-1C82-96CE-3574-EBDF176D3C09}"/>
          </ac:picMkLst>
        </pc:picChg>
        <pc:picChg chg="del">
          <ac:chgData name="Jhungyoon Bae" userId="71cf36ca7f924fe0" providerId="LiveId" clId="{6BE02825-677A-4EBF-9B77-D03AA154F1E8}" dt="2025-09-10T09:17:50.905" v="212" actId="478"/>
          <ac:picMkLst>
            <pc:docMk/>
            <pc:sldMk cId="3210671718" sldId="277"/>
            <ac:picMk id="8" creationId="{1AC3A807-205F-8EDF-0E05-F520D762104C}"/>
          </ac:picMkLst>
        </pc:picChg>
        <pc:picChg chg="del">
          <ac:chgData name="Jhungyoon Bae" userId="71cf36ca7f924fe0" providerId="LiveId" clId="{6BE02825-677A-4EBF-9B77-D03AA154F1E8}" dt="2025-09-10T09:17:50.905" v="212" actId="478"/>
          <ac:picMkLst>
            <pc:docMk/>
            <pc:sldMk cId="3210671718" sldId="277"/>
            <ac:picMk id="11" creationId="{B2BF0E46-7148-92FD-017B-90756ACCD601}"/>
          </ac:picMkLst>
        </pc:picChg>
        <pc:picChg chg="add mod">
          <ac:chgData name="Jhungyoon Bae" userId="71cf36ca7f924fe0" providerId="LiveId" clId="{6BE02825-677A-4EBF-9B77-D03AA154F1E8}" dt="2025-09-10T10:23:37.224" v="1140" actId="1076"/>
          <ac:picMkLst>
            <pc:docMk/>
            <pc:sldMk cId="3210671718" sldId="277"/>
            <ac:picMk id="14" creationId="{A2C46143-2A4D-EFD2-3A5C-8A34AE77082C}"/>
          </ac:picMkLst>
        </pc:picChg>
      </pc:sldChg>
      <pc:sldChg chg="addSp delSp modSp add mod modNotesTx">
        <pc:chgData name="Jhungyoon Bae" userId="71cf36ca7f924fe0" providerId="LiveId" clId="{6BE02825-677A-4EBF-9B77-D03AA154F1E8}" dt="2025-09-10T11:46:31.297" v="2510" actId="20577"/>
        <pc:sldMkLst>
          <pc:docMk/>
          <pc:sldMk cId="3467433150" sldId="278"/>
        </pc:sldMkLst>
        <pc:spChg chg="mod">
          <ac:chgData name="Jhungyoon Bae" userId="71cf36ca7f924fe0" providerId="LiveId" clId="{6BE02825-677A-4EBF-9B77-D03AA154F1E8}" dt="2025-09-10T10:17:40.404" v="1074" actId="1076"/>
          <ac:spMkLst>
            <pc:docMk/>
            <pc:sldMk cId="3467433150" sldId="278"/>
            <ac:spMk id="4" creationId="{B5847DA8-56DD-A824-3A67-B6443083D08F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6" creationId="{13CF53C7-FC28-C462-33E9-92196B312C4B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7" creationId="{D811A679-57CE-7368-66BA-B97B5EAB6B48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9" creationId="{EFF21332-2255-CDEB-815C-527095D54F19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10" creationId="{13D2580D-FB91-2A79-B683-638B024FB7EA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12" creationId="{78D89DD8-DC16-1592-67D5-BCE2B964C5F9}"/>
          </ac:spMkLst>
        </pc:spChg>
        <pc:spChg chg="del">
          <ac:chgData name="Jhungyoon Bae" userId="71cf36ca7f924fe0" providerId="LiveId" clId="{6BE02825-677A-4EBF-9B77-D03AA154F1E8}" dt="2025-09-10T10:11:12.342" v="949" actId="478"/>
          <ac:spMkLst>
            <pc:docMk/>
            <pc:sldMk cId="3467433150" sldId="278"/>
            <ac:spMk id="13" creationId="{76816E6C-C4EB-9D58-D13F-77813E8E6CB9}"/>
          </ac:spMkLst>
        </pc:spChg>
        <pc:spChg chg="add mod">
          <ac:chgData name="Jhungyoon Bae" userId="71cf36ca7f924fe0" providerId="LiveId" clId="{6BE02825-677A-4EBF-9B77-D03AA154F1E8}" dt="2025-09-10T10:14:29.570" v="993" actId="1076"/>
          <ac:spMkLst>
            <pc:docMk/>
            <pc:sldMk cId="3467433150" sldId="278"/>
            <ac:spMk id="16" creationId="{46E17D7A-0D16-E346-849E-F6F9BA57AACD}"/>
          </ac:spMkLst>
        </pc:spChg>
        <pc:spChg chg="add mod">
          <ac:chgData name="Jhungyoon Bae" userId="71cf36ca7f924fe0" providerId="LiveId" clId="{6BE02825-677A-4EBF-9B77-D03AA154F1E8}" dt="2025-09-10T10:18:14.098" v="1090" actId="1037"/>
          <ac:spMkLst>
            <pc:docMk/>
            <pc:sldMk cId="3467433150" sldId="278"/>
            <ac:spMk id="21" creationId="{3EAD4B22-DC1D-DB44-F298-C4BD29F483BA}"/>
          </ac:spMkLst>
        </pc:spChg>
        <pc:spChg chg="add mod">
          <ac:chgData name="Jhungyoon Bae" userId="71cf36ca7f924fe0" providerId="LiveId" clId="{6BE02825-677A-4EBF-9B77-D03AA154F1E8}" dt="2025-09-10T10:18:14.098" v="1090" actId="1037"/>
          <ac:spMkLst>
            <pc:docMk/>
            <pc:sldMk cId="3467433150" sldId="278"/>
            <ac:spMk id="22" creationId="{657DA658-3FC3-85E2-5DF2-17261A94DB1D}"/>
          </ac:spMkLst>
        </pc:spChg>
        <pc:spChg chg="add mod">
          <ac:chgData name="Jhungyoon Bae" userId="71cf36ca7f924fe0" providerId="LiveId" clId="{6BE02825-677A-4EBF-9B77-D03AA154F1E8}" dt="2025-09-10T10:18:14.098" v="1090" actId="1037"/>
          <ac:spMkLst>
            <pc:docMk/>
            <pc:sldMk cId="3467433150" sldId="278"/>
            <ac:spMk id="23" creationId="{E7F6FD5C-0DF9-3172-6243-026D40A34971}"/>
          </ac:spMkLst>
        </pc:spChg>
        <pc:spChg chg="add mod">
          <ac:chgData name="Jhungyoon Bae" userId="71cf36ca7f924fe0" providerId="LiveId" clId="{6BE02825-677A-4EBF-9B77-D03AA154F1E8}" dt="2025-09-10T11:46:31.297" v="2510" actId="20577"/>
          <ac:spMkLst>
            <pc:docMk/>
            <pc:sldMk cId="3467433150" sldId="278"/>
            <ac:spMk id="24" creationId="{31296375-6AFB-29FA-0F16-67FC4BCE96D2}"/>
          </ac:spMkLst>
        </pc:spChg>
        <pc:grpChg chg="add mod ord">
          <ac:chgData name="Jhungyoon Bae" userId="71cf36ca7f924fe0" providerId="LiveId" clId="{6BE02825-677A-4EBF-9B77-D03AA154F1E8}" dt="2025-09-10T10:17:07.451" v="1060" actId="1076"/>
          <ac:grpSpMkLst>
            <pc:docMk/>
            <pc:sldMk cId="3467433150" sldId="278"/>
            <ac:grpSpMk id="17" creationId="{49C4AABC-1D03-3DDC-BC8A-2483D6D46C1D}"/>
          </ac:grpSpMkLst>
        </pc:grpChg>
        <pc:picChg chg="del">
          <ac:chgData name="Jhungyoon Bae" userId="71cf36ca7f924fe0" providerId="LiveId" clId="{6BE02825-677A-4EBF-9B77-D03AA154F1E8}" dt="2025-09-10T10:11:12.342" v="949" actId="478"/>
          <ac:picMkLst>
            <pc:docMk/>
            <pc:sldMk cId="3467433150" sldId="278"/>
            <ac:picMk id="5" creationId="{8A93AE32-F4B6-13E5-8744-7B4FCF9C5A4A}"/>
          </ac:picMkLst>
        </pc:picChg>
        <pc:picChg chg="del">
          <ac:chgData name="Jhungyoon Bae" userId="71cf36ca7f924fe0" providerId="LiveId" clId="{6BE02825-677A-4EBF-9B77-D03AA154F1E8}" dt="2025-09-10T10:11:12.342" v="949" actId="478"/>
          <ac:picMkLst>
            <pc:docMk/>
            <pc:sldMk cId="3467433150" sldId="278"/>
            <ac:picMk id="8" creationId="{52067D58-F655-6D9C-12AC-99FEF72081EF}"/>
          </ac:picMkLst>
        </pc:picChg>
        <pc:picChg chg="del">
          <ac:chgData name="Jhungyoon Bae" userId="71cf36ca7f924fe0" providerId="LiveId" clId="{6BE02825-677A-4EBF-9B77-D03AA154F1E8}" dt="2025-09-10T10:11:12.342" v="949" actId="478"/>
          <ac:picMkLst>
            <pc:docMk/>
            <pc:sldMk cId="3467433150" sldId="278"/>
            <ac:picMk id="11" creationId="{D1B1804E-7F91-421F-5353-7276D022D164}"/>
          </ac:picMkLst>
        </pc:picChg>
        <pc:picChg chg="add mod ord">
          <ac:chgData name="Jhungyoon Bae" userId="71cf36ca7f924fe0" providerId="LiveId" clId="{6BE02825-677A-4EBF-9B77-D03AA154F1E8}" dt="2025-09-10T10:17:26.488" v="1073" actId="1036"/>
          <ac:picMkLst>
            <pc:docMk/>
            <pc:sldMk cId="3467433150" sldId="278"/>
            <ac:picMk id="15" creationId="{A32475B4-0C68-D367-7211-0BA2D2066BD4}"/>
          </ac:picMkLst>
        </pc:picChg>
        <pc:picChg chg="add mod">
          <ac:chgData name="Jhungyoon Bae" userId="71cf36ca7f924fe0" providerId="LiveId" clId="{6BE02825-677A-4EBF-9B77-D03AA154F1E8}" dt="2025-09-10T10:18:14.098" v="1090" actId="1037"/>
          <ac:picMkLst>
            <pc:docMk/>
            <pc:sldMk cId="3467433150" sldId="278"/>
            <ac:picMk id="18" creationId="{0D3B976B-0810-DBFE-E78C-5C7B7C263A62}"/>
          </ac:picMkLst>
        </pc:picChg>
        <pc:picChg chg="add mod">
          <ac:chgData name="Jhungyoon Bae" userId="71cf36ca7f924fe0" providerId="LiveId" clId="{6BE02825-677A-4EBF-9B77-D03AA154F1E8}" dt="2025-09-10T10:18:14.098" v="1090" actId="1037"/>
          <ac:picMkLst>
            <pc:docMk/>
            <pc:sldMk cId="3467433150" sldId="278"/>
            <ac:picMk id="19" creationId="{30F8B003-3E1A-B422-2DBD-E68C64F6898F}"/>
          </ac:picMkLst>
        </pc:picChg>
        <pc:picChg chg="add mod">
          <ac:chgData name="Jhungyoon Bae" userId="71cf36ca7f924fe0" providerId="LiveId" clId="{6BE02825-677A-4EBF-9B77-D03AA154F1E8}" dt="2025-09-10T10:18:14.098" v="1090" actId="1037"/>
          <ac:picMkLst>
            <pc:docMk/>
            <pc:sldMk cId="3467433150" sldId="278"/>
            <ac:picMk id="20" creationId="{717A566E-F93E-4909-7A39-C53B88F966A0}"/>
          </ac:picMkLst>
        </pc:picChg>
      </pc:sldChg>
      <pc:sldMasterChg chg="new mod addSldLayout">
        <pc:chgData name="Jhungyoon Bae" userId="71cf36ca7f924fe0" providerId="LiveId" clId="{6BE02825-677A-4EBF-9B77-D03AA154F1E8}" dt="2025-09-10T11:44:22.145" v="2508" actId="6938"/>
        <pc:sldMasterMkLst>
          <pc:docMk/>
          <pc:sldMasterMk cId="1476552285" sldId="2147483671"/>
        </pc:sldMasterMkLst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672591634" sldId="2147483672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2840532957" sldId="2147483673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2184811457" sldId="2147483674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446242650" sldId="2147483675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651239247" sldId="2147483676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992225748" sldId="2147483677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861187066" sldId="2147483678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124805650" sldId="2147483679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013157483" sldId="2147483680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2086019590" sldId="2147483681"/>
          </pc:sldLayoutMkLst>
        </pc:sldLayoutChg>
        <pc:sldLayoutChg chg="new replId">
          <pc:chgData name="Jhungyoon Bae" userId="71cf36ca7f924fe0" providerId="LiveId" clId="{6BE02825-677A-4EBF-9B77-D03AA154F1E8}" dt="2025-09-10T11:44:22.145" v="2508" actId="6938"/>
          <pc:sldLayoutMkLst>
            <pc:docMk/>
            <pc:sldMasterMk cId="1476552285" sldId="2147483671"/>
            <pc:sldLayoutMk cId="3299612149" sldId="2147483682"/>
          </pc:sldLayoutMkLst>
        </pc:sldLayoutChg>
      </pc:sldMasterChg>
    </pc:docChg>
  </pc:docChgLst>
  <pc:docChgLst>
    <pc:chgData name="게스트 사용자" providerId="Windows Live" clId="Web-{C7B43878-0D76-35E9-E245-F8E48F0DED24}"/>
    <pc:docChg chg="sldOrd">
      <pc:chgData name="게스트 사용자" userId="" providerId="Windows Live" clId="Web-{C7B43878-0D76-35E9-E245-F8E48F0DED24}" dt="2025-09-11T01:10:43.220" v="0"/>
      <pc:docMkLst>
        <pc:docMk/>
      </pc:docMkLst>
      <pc:sldChg chg="ord">
        <pc:chgData name="게스트 사용자" userId="" providerId="Windows Live" clId="Web-{C7B43878-0D76-35E9-E245-F8E48F0DED24}" dt="2025-09-11T01:10:43.220" v="0"/>
        <pc:sldMkLst>
          <pc:docMk/>
          <pc:sldMk cId="3210671718" sldId="277"/>
        </pc:sldMkLst>
      </pc:sldChg>
    </pc:docChg>
  </pc:docChgLst>
  <pc:docChgLst>
    <pc:chgData name="게스트 사용자" providerId="Windows Live" clId="Web-{3C75EB27-2F7B-E051-0C33-8F3010DE335C}"/>
    <pc:docChg chg="modSld">
      <pc:chgData name="게스트 사용자" userId="" providerId="Windows Live" clId="Web-{3C75EB27-2F7B-E051-0C33-8F3010DE335C}" dt="2025-09-10T11:51:02.098" v="86" actId="20577"/>
      <pc:docMkLst>
        <pc:docMk/>
      </pc:docMkLst>
      <pc:sldChg chg="modSp">
        <pc:chgData name="게스트 사용자" userId="" providerId="Windows Live" clId="Web-{3C75EB27-2F7B-E051-0C33-8F3010DE335C}" dt="2025-09-10T11:37:15.645" v="42" actId="20577"/>
        <pc:sldMkLst>
          <pc:docMk/>
          <pc:sldMk cId="0" sldId="256"/>
        </pc:sldMkLst>
        <pc:spChg chg="mod">
          <ac:chgData name="게스트 사용자" userId="" providerId="Windows Live" clId="Web-{3C75EB27-2F7B-E051-0C33-8F3010DE335C}" dt="2025-09-10T11:37:15.645" v="42" actId="20577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게스트 사용자" userId="" providerId="Windows Live" clId="Web-{3C75EB27-2F7B-E051-0C33-8F3010DE335C}" dt="2025-09-10T11:39:36.291" v="47" actId="20577"/>
        <pc:sldMkLst>
          <pc:docMk/>
          <pc:sldMk cId="0" sldId="257"/>
        </pc:sldMkLst>
        <pc:spChg chg="mod">
          <ac:chgData name="게스트 사용자" userId="" providerId="Windows Live" clId="Web-{3C75EB27-2F7B-E051-0C33-8F3010DE335C}" dt="2025-09-10T11:39:36.291" v="47" actId="20577"/>
          <ac:spMkLst>
            <pc:docMk/>
            <pc:sldMk cId="0" sldId="257"/>
            <ac:spMk id="42" creationId="{D589900A-F451-2238-992B-D4CF7881C3D1}"/>
          </ac:spMkLst>
        </pc:spChg>
      </pc:sldChg>
      <pc:sldChg chg="modSp">
        <pc:chgData name="게스트 사용자" userId="" providerId="Windows Live" clId="Web-{3C75EB27-2F7B-E051-0C33-8F3010DE335C}" dt="2025-09-10T11:41:02.591" v="51" actId="20577"/>
        <pc:sldMkLst>
          <pc:docMk/>
          <pc:sldMk cId="0" sldId="267"/>
        </pc:sldMkLst>
        <pc:spChg chg="mod">
          <ac:chgData name="게스트 사용자" userId="" providerId="Windows Live" clId="Web-{3C75EB27-2F7B-E051-0C33-8F3010DE335C}" dt="2025-09-10T11:41:02.591" v="51" actId="20577"/>
          <ac:spMkLst>
            <pc:docMk/>
            <pc:sldMk cId="0" sldId="267"/>
            <ac:spMk id="21" creationId="{00000000-0000-0000-0000-000000000000}"/>
          </ac:spMkLst>
        </pc:spChg>
      </pc:sldChg>
      <pc:sldChg chg="addSp modSp">
        <pc:chgData name="게스트 사용자" userId="" providerId="Windows Live" clId="Web-{3C75EB27-2F7B-E051-0C33-8F3010DE335C}" dt="2025-09-10T11:32:05.494" v="40" actId="14100"/>
        <pc:sldMkLst>
          <pc:docMk/>
          <pc:sldMk cId="0" sldId="268"/>
        </pc:sldMkLst>
        <pc:picChg chg="mod">
          <ac:chgData name="게스트 사용자" userId="" providerId="Windows Live" clId="Web-{3C75EB27-2F7B-E051-0C33-8F3010DE335C}" dt="2025-09-10T11:28:41.314" v="37" actId="14100"/>
          <ac:picMkLst>
            <pc:docMk/>
            <pc:sldMk cId="0" sldId="268"/>
            <ac:picMk id="2" creationId="{00000000-0000-0000-0000-000000000000}"/>
          </ac:picMkLst>
        </pc:picChg>
        <pc:picChg chg="add mod">
          <ac:chgData name="게스트 사용자" userId="" providerId="Windows Live" clId="Web-{3C75EB27-2F7B-E051-0C33-8F3010DE335C}" dt="2025-09-10T11:32:05.494" v="40" actId="14100"/>
          <ac:picMkLst>
            <pc:docMk/>
            <pc:sldMk cId="0" sldId="268"/>
            <ac:picMk id="6" creationId="{A8EE1C98-57E1-95B2-EF61-4ACE35F1B40D}"/>
          </ac:picMkLst>
        </pc:picChg>
      </pc:sldChg>
      <pc:sldChg chg="modSp">
        <pc:chgData name="게스트 사용자" userId="" providerId="Windows Live" clId="Web-{3C75EB27-2F7B-E051-0C33-8F3010DE335C}" dt="2025-09-10T11:23:10.818" v="23" actId="20577"/>
        <pc:sldMkLst>
          <pc:docMk/>
          <pc:sldMk cId="0" sldId="272"/>
        </pc:sldMkLst>
        <pc:spChg chg="mod">
          <ac:chgData name="게스트 사용자" userId="" providerId="Windows Live" clId="Web-{3C75EB27-2F7B-E051-0C33-8F3010DE335C}" dt="2025-09-10T11:23:10.818" v="23" actId="20577"/>
          <ac:spMkLst>
            <pc:docMk/>
            <pc:sldMk cId="0" sldId="272"/>
            <ac:spMk id="4" creationId="{00000000-0000-0000-0000-000000000000}"/>
          </ac:spMkLst>
        </pc:spChg>
      </pc:sldChg>
      <pc:sldChg chg="modSp">
        <pc:chgData name="게스트 사용자" userId="" providerId="Windows Live" clId="Web-{3C75EB27-2F7B-E051-0C33-8F3010DE335C}" dt="2025-09-10T11:25:30.979" v="35" actId="20577"/>
        <pc:sldMkLst>
          <pc:docMk/>
          <pc:sldMk cId="0" sldId="273"/>
        </pc:sldMkLst>
        <pc:spChg chg="mod">
          <ac:chgData name="게스트 사용자" userId="" providerId="Windows Live" clId="Web-{3C75EB27-2F7B-E051-0C33-8F3010DE335C}" dt="2025-09-10T11:24:40.915" v="24" actId="14100"/>
          <ac:spMkLst>
            <pc:docMk/>
            <pc:sldMk cId="0" sldId="273"/>
            <ac:spMk id="10" creationId="{00000000-0000-0000-0000-000000000000}"/>
          </ac:spMkLst>
        </pc:spChg>
        <pc:spChg chg="mod">
          <ac:chgData name="게스트 사용자" userId="" providerId="Windows Live" clId="Web-{3C75EB27-2F7B-E051-0C33-8F3010DE335C}" dt="2025-09-10T11:25:30.979" v="35" actId="20577"/>
          <ac:spMkLst>
            <pc:docMk/>
            <pc:sldMk cId="0" sldId="273"/>
            <ac:spMk id="15" creationId="{00000000-0000-0000-0000-000000000000}"/>
          </ac:spMkLst>
        </pc:spChg>
        <pc:spChg chg="mod">
          <ac:chgData name="게스트 사용자" userId="" providerId="Windows Live" clId="Web-{3C75EB27-2F7B-E051-0C33-8F3010DE335C}" dt="2025-09-10T11:24:43.743" v="25" actId="14100"/>
          <ac:spMkLst>
            <pc:docMk/>
            <pc:sldMk cId="0" sldId="273"/>
            <ac:spMk id="18" creationId="{00000000-0000-0000-0000-000000000000}"/>
          </ac:spMkLst>
        </pc:spChg>
      </pc:sldChg>
      <pc:sldChg chg="modSp">
        <pc:chgData name="게스트 사용자" userId="" providerId="Windows Live" clId="Web-{3C75EB27-2F7B-E051-0C33-8F3010DE335C}" dt="2025-09-10T11:51:02.098" v="86" actId="20577"/>
        <pc:sldMkLst>
          <pc:docMk/>
          <pc:sldMk cId="0" sldId="274"/>
        </pc:sldMkLst>
        <pc:spChg chg="mod">
          <ac:chgData name="게스트 사용자" userId="" providerId="Windows Live" clId="Web-{3C75EB27-2F7B-E051-0C33-8F3010DE335C}" dt="2025-09-10T11:51:02.098" v="86" actId="20577"/>
          <ac:spMkLst>
            <pc:docMk/>
            <pc:sldMk cId="0" sldId="274"/>
            <ac:spMk id="12" creationId="{00000000-0000-0000-0000-000000000000}"/>
          </ac:spMkLst>
        </pc:spChg>
      </pc:sldChg>
      <pc:sldChg chg="modSp">
        <pc:chgData name="게스트 사용자" userId="" providerId="Windows Live" clId="Web-{3C75EB27-2F7B-E051-0C33-8F3010DE335C}" dt="2025-09-10T11:45:30.867" v="72" actId="20577"/>
        <pc:sldMkLst>
          <pc:docMk/>
          <pc:sldMk cId="0" sldId="276"/>
        </pc:sldMkLst>
        <pc:spChg chg="mod">
          <ac:chgData name="게스트 사용자" userId="" providerId="Windows Live" clId="Web-{3C75EB27-2F7B-E051-0C33-8F3010DE335C}" dt="2025-09-10T11:45:30.867" v="72" actId="20577"/>
          <ac:spMkLst>
            <pc:docMk/>
            <pc:sldMk cId="0" sldId="276"/>
            <ac:spMk id="6" creationId="{00000000-0000-0000-0000-000000000000}"/>
          </ac:spMkLst>
        </pc:spChg>
      </pc:sldChg>
      <pc:sldChg chg="delSp modSp">
        <pc:chgData name="게스트 사용자" userId="" providerId="Windows Live" clId="Web-{3C75EB27-2F7B-E051-0C33-8F3010DE335C}" dt="2025-09-10T11:47:29.715" v="79"/>
        <pc:sldMkLst>
          <pc:docMk/>
          <pc:sldMk cId="3210671718" sldId="277"/>
        </pc:sldMkLst>
        <pc:spChg chg="del mod">
          <ac:chgData name="게스트 사용자" userId="" providerId="Windows Live" clId="Web-{3C75EB27-2F7B-E051-0C33-8F3010DE335C}" dt="2025-09-10T11:47:29.715" v="79"/>
          <ac:spMkLst>
            <pc:docMk/>
            <pc:sldMk cId="3210671718" sldId="277"/>
            <ac:spMk id="20" creationId="{2E2BA854-BF06-8592-412A-D5A511DCFC6D}"/>
          </ac:spMkLst>
        </pc:spChg>
      </pc:sldChg>
      <pc:sldChg chg="delSp modSp">
        <pc:chgData name="게스트 사용자" userId="" providerId="Windows Live" clId="Web-{3C75EB27-2F7B-E051-0C33-8F3010DE335C}" dt="2025-09-10T11:47:21.480" v="77"/>
        <pc:sldMkLst>
          <pc:docMk/>
          <pc:sldMk cId="3467433150" sldId="278"/>
        </pc:sldMkLst>
        <pc:spChg chg="del mod">
          <ac:chgData name="게스트 사용자" userId="" providerId="Windows Live" clId="Web-{3C75EB27-2F7B-E051-0C33-8F3010DE335C}" dt="2025-09-10T11:47:21.480" v="77"/>
          <ac:spMkLst>
            <pc:docMk/>
            <pc:sldMk cId="3467433150" sldId="278"/>
            <ac:spMk id="24" creationId="{31296375-6AFB-29FA-0F16-67FC4BCE96D2}"/>
          </ac:spMkLst>
        </pc:spChg>
      </pc:sldChg>
    </pc:docChg>
  </pc:docChgLst>
  <pc:docChgLst>
    <pc:chgData name="게스트 사용자" providerId="Windows Live" clId="Web-{A90A45CB-5D9A-DC73-D4BB-D67E16B12C4C}"/>
    <pc:docChg chg="modSld">
      <pc:chgData name="게스트 사용자" userId="" providerId="Windows Live" clId="Web-{A90A45CB-5D9A-DC73-D4BB-D67E16B12C4C}" dt="2025-09-10T11:05:29.864" v="26" actId="20577"/>
      <pc:docMkLst>
        <pc:docMk/>
      </pc:docMkLst>
      <pc:sldChg chg="modSp">
        <pc:chgData name="게스트 사용자" userId="" providerId="Windows Live" clId="Web-{A90A45CB-5D9A-DC73-D4BB-D67E16B12C4C}" dt="2025-09-10T11:05:29.864" v="26" actId="20577"/>
        <pc:sldMkLst>
          <pc:docMk/>
          <pc:sldMk cId="0" sldId="263"/>
        </pc:sldMkLst>
        <pc:spChg chg="mod">
          <ac:chgData name="게스트 사용자" userId="" providerId="Windows Live" clId="Web-{A90A45CB-5D9A-DC73-D4BB-D67E16B12C4C}" dt="2025-09-10T11:05:29.864" v="26" actId="20577"/>
          <ac:spMkLst>
            <pc:docMk/>
            <pc:sldMk cId="0" sldId="263"/>
            <ac:spMk id="5" creationId="{00000000-0000-0000-0000-000000000000}"/>
          </ac:spMkLst>
        </pc:spChg>
      </pc:sldChg>
      <pc:sldChg chg="modSp">
        <pc:chgData name="게스트 사용자" userId="" providerId="Windows Live" clId="Web-{A90A45CB-5D9A-DC73-D4BB-D67E16B12C4C}" dt="2025-09-10T11:01:32.575" v="12" actId="1076"/>
        <pc:sldMkLst>
          <pc:docMk/>
          <pc:sldMk cId="0" sldId="267"/>
        </pc:sldMkLst>
        <pc:spChg chg="mod">
          <ac:chgData name="게스트 사용자" userId="" providerId="Windows Live" clId="Web-{A90A45CB-5D9A-DC73-D4BB-D67E16B12C4C}" dt="2025-09-10T11:00:42.683" v="5" actId="1076"/>
          <ac:spMkLst>
            <pc:docMk/>
            <pc:sldMk cId="0" sldId="267"/>
            <ac:spMk id="6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0:42.714" v="6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05.980" v="7" actId="1076"/>
          <ac:spMkLst>
            <pc:docMk/>
            <pc:sldMk cId="0" sldId="267"/>
            <ac:spMk id="12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06.011" v="8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20.121" v="9" actId="107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20.137" v="10" actId="1076"/>
          <ac:spMkLst>
            <pc:docMk/>
            <pc:sldMk cId="0" sldId="267"/>
            <ac:spMk id="19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0:57:44.291" v="0" actId="1076"/>
          <ac:spMkLst>
            <pc:docMk/>
            <pc:sldMk cId="0" sldId="267"/>
            <ac:spMk id="25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32.544" v="11" actId="1076"/>
          <ac:spMkLst>
            <pc:docMk/>
            <pc:sldMk cId="0" sldId="267"/>
            <ac:spMk id="30" creationId="{00000000-0000-0000-0000-000000000000}"/>
          </ac:spMkLst>
        </pc:spChg>
        <pc:spChg chg="mod">
          <ac:chgData name="게스트 사용자" userId="" providerId="Windows Live" clId="Web-{A90A45CB-5D9A-DC73-D4BB-D67E16B12C4C}" dt="2025-09-10T11:01:32.575" v="12" actId="1076"/>
          <ac:spMkLst>
            <pc:docMk/>
            <pc:sldMk cId="0" sldId="267"/>
            <ac:spMk id="31" creationId="{00000000-0000-0000-0000-000000000000}"/>
          </ac:spMkLst>
        </pc:spChg>
      </pc:sldChg>
      <pc:sldChg chg="modSp">
        <pc:chgData name="게스트 사용자" userId="" providerId="Windows Live" clId="Web-{A90A45CB-5D9A-DC73-D4BB-D67E16B12C4C}" dt="2025-09-10T11:04:31.159" v="19" actId="14100"/>
        <pc:sldMkLst>
          <pc:docMk/>
          <pc:sldMk cId="0" sldId="272"/>
        </pc:sldMkLst>
        <pc:spChg chg="mod">
          <ac:chgData name="게스트 사용자" userId="" providerId="Windows Live" clId="Web-{A90A45CB-5D9A-DC73-D4BB-D67E16B12C4C}" dt="2025-09-10T11:04:31.159" v="19" actId="14100"/>
          <ac:spMkLst>
            <pc:docMk/>
            <pc:sldMk cId="0" sldId="272"/>
            <ac:spMk id="5" creationId="{00000000-0000-0000-0000-000000000000}"/>
          </ac:spMkLst>
        </pc:spChg>
      </pc:sldChg>
      <pc:sldChg chg="modSp">
        <pc:chgData name="게스트 사용자" userId="" providerId="Windows Live" clId="Web-{A90A45CB-5D9A-DC73-D4BB-D67E16B12C4C}" dt="2025-09-10T11:02:09.388" v="18" actId="20577"/>
        <pc:sldMkLst>
          <pc:docMk/>
          <pc:sldMk cId="0" sldId="275"/>
        </pc:sldMkLst>
        <pc:spChg chg="mod">
          <ac:chgData name="게스트 사용자" userId="" providerId="Windows Live" clId="Web-{A90A45CB-5D9A-DC73-D4BB-D67E16B12C4C}" dt="2025-09-10T11:02:09.388" v="18" actId="20577"/>
          <ac:spMkLst>
            <pc:docMk/>
            <pc:sldMk cId="0" sldId="275"/>
            <ac:spMk id="3" creationId="{00000000-0000-0000-0000-000000000000}"/>
          </ac:spMkLst>
        </pc:spChg>
      </pc:sldChg>
    </pc:docChg>
  </pc:docChgLst>
  <pc:docChgLst>
    <pc:chgData name="게스트 사용자" providerId="Windows Live" clId="Web-{A3672103-3381-E611-37C4-FEEB65FCEBE7}"/>
    <pc:docChg chg="modSld">
      <pc:chgData name="게스트 사용자" userId="" providerId="Windows Live" clId="Web-{A3672103-3381-E611-37C4-FEEB65FCEBE7}" dt="2025-09-10T11:47:19.188" v="333" actId="1076"/>
      <pc:docMkLst>
        <pc:docMk/>
      </pc:docMkLst>
      <pc:sldChg chg="modSp">
        <pc:chgData name="게스트 사용자" userId="" providerId="Windows Live" clId="Web-{A3672103-3381-E611-37C4-FEEB65FCEBE7}" dt="2025-09-10T11:46:18.320" v="328" actId="1076"/>
        <pc:sldMkLst>
          <pc:docMk/>
          <pc:sldMk cId="0" sldId="256"/>
        </pc:sldMkLst>
        <pc:spChg chg="mod">
          <ac:chgData name="게스트 사용자" userId="" providerId="Windows Live" clId="Web-{A3672103-3381-E611-37C4-FEEB65FCEBE7}" dt="2025-09-10T11:46:18.320" v="328" actId="1076"/>
          <ac:spMkLst>
            <pc:docMk/>
            <pc:sldMk cId="0" sldId="256"/>
            <ac:spMk id="9" creationId="{3D7CC76F-C912-8ADA-6798-5778FDF2F714}"/>
          </ac:spMkLst>
        </pc:spChg>
      </pc:sldChg>
      <pc:sldChg chg="modSp">
        <pc:chgData name="게스트 사용자" userId="" providerId="Windows Live" clId="Web-{A3672103-3381-E611-37C4-FEEB65FCEBE7}" dt="2025-09-10T10:29:33.163" v="24" actId="1076"/>
        <pc:sldMkLst>
          <pc:docMk/>
          <pc:sldMk cId="0" sldId="259"/>
        </pc:sldMkLst>
        <pc:spChg chg="mod">
          <ac:chgData name="게스트 사용자" userId="" providerId="Windows Live" clId="Web-{A3672103-3381-E611-37C4-FEEB65FCEBE7}" dt="2025-09-10T10:29:33.163" v="2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9:25.054" v="21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9:25.069" v="2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9:25.085" v="23" actId="1076"/>
          <ac:spMkLst>
            <pc:docMk/>
            <pc:sldMk cId="0" sldId="259"/>
            <ac:spMk id="7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47:04.154" v="332" actId="1076"/>
        <pc:sldMkLst>
          <pc:docMk/>
          <pc:sldMk cId="0" sldId="260"/>
        </pc:sldMkLst>
        <pc:spChg chg="mod">
          <ac:chgData name="게스트 사용자" userId="" providerId="Windows Live" clId="Web-{A3672103-3381-E611-37C4-FEEB65FCEBE7}" dt="2025-09-10T10:24:43.788" v="4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1:47:04.154" v="332" actId="1076"/>
          <ac:spMkLst>
            <pc:docMk/>
            <pc:sldMk cId="0" sldId="260"/>
            <ac:spMk id="40" creationId="{DC42E803-43C0-C3F9-AEA3-9D19F3BC11C1}"/>
          </ac:spMkLst>
        </pc:spChg>
      </pc:sldChg>
      <pc:sldChg chg="modSp">
        <pc:chgData name="게스트 사용자" userId="" providerId="Windows Live" clId="Web-{A3672103-3381-E611-37C4-FEEB65FCEBE7}" dt="2025-09-10T10:45:25.500" v="136" actId="20577"/>
        <pc:sldMkLst>
          <pc:docMk/>
          <pc:sldMk cId="0" sldId="261"/>
        </pc:sldMkLst>
        <pc:spChg chg="mod">
          <ac:chgData name="게스트 사용자" userId="" providerId="Windows Live" clId="Web-{A3672103-3381-E611-37C4-FEEB65FCEBE7}" dt="2025-09-10T10:32:46.622" v="37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30:29.181" v="30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5:25.500" v="136" actId="20577"/>
          <ac:spMkLst>
            <pc:docMk/>
            <pc:sldMk cId="0" sldId="261"/>
            <ac:spMk id="9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38:50.071" v="327" actId="20577"/>
        <pc:sldMkLst>
          <pc:docMk/>
          <pc:sldMk cId="0" sldId="262"/>
        </pc:sldMkLst>
        <pc:spChg chg="mod">
          <ac:chgData name="게스트 사용자" userId="" providerId="Windows Live" clId="Web-{A3672103-3381-E611-37C4-FEEB65FCEBE7}" dt="2025-09-10T10:33:29.202" v="39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34:27.984" v="45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1:38:50.071" v="327" actId="20577"/>
          <ac:spMkLst>
            <pc:docMk/>
            <pc:sldMk cId="0" sldId="262"/>
            <ac:spMk id="18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47:19.188" v="333" actId="1076"/>
        <pc:sldMkLst>
          <pc:docMk/>
          <pc:sldMk cId="0" sldId="263"/>
        </pc:sldMkLst>
        <pc:spChg chg="mod">
          <ac:chgData name="게스트 사용자" userId="" providerId="Windows Live" clId="Web-{A3672103-3381-E611-37C4-FEEB65FCEBE7}" dt="2025-09-10T10:25:29.620" v="8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5:17.900" v="7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1:08:53.961" v="29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1:47:19.188" v="333" actId="1076"/>
          <ac:spMkLst>
            <pc:docMk/>
            <pc:sldMk cId="0" sldId="263"/>
            <ac:spMk id="7" creationId="{D40A329C-4891-7495-7A94-E7C999269689}"/>
          </ac:spMkLst>
        </pc:spChg>
        <pc:picChg chg="mod">
          <ac:chgData name="게스트 사용자" userId="" providerId="Windows Live" clId="Web-{A3672103-3381-E611-37C4-FEEB65FCEBE7}" dt="2025-09-10T10:34:44.344" v="46" actId="14100"/>
          <ac:picMkLst>
            <pc:docMk/>
            <pc:sldMk cId="0" sldId="263"/>
            <ac:picMk id="4" creationId="{00000000-0000-0000-0000-000000000000}"/>
          </ac:picMkLst>
        </pc:picChg>
      </pc:sldChg>
      <pc:sldChg chg="modSp">
        <pc:chgData name="게스트 사용자" userId="" providerId="Windows Live" clId="Web-{A3672103-3381-E611-37C4-FEEB65FCEBE7}" dt="2025-09-10T10:38:29.996" v="66" actId="20577"/>
        <pc:sldMkLst>
          <pc:docMk/>
          <pc:sldMk cId="0" sldId="265"/>
        </pc:sldMkLst>
        <pc:spChg chg="mod">
          <ac:chgData name="게스트 사용자" userId="" providerId="Windows Live" clId="Web-{A3672103-3381-E611-37C4-FEEB65FCEBE7}" dt="2025-09-10T10:37:49.068" v="61" actId="14100"/>
          <ac:spMkLst>
            <pc:docMk/>
            <pc:sldMk cId="0" sldId="265"/>
            <ac:spMk id="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38:29.996" v="66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38:20.495" v="65" actId="20577"/>
          <ac:spMkLst>
            <pc:docMk/>
            <pc:sldMk cId="0" sldId="265"/>
            <ac:spMk id="1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38:10.259" v="63" actId="20577"/>
          <ac:spMkLst>
            <pc:docMk/>
            <pc:sldMk cId="0" sldId="265"/>
            <ac:spMk id="17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0:26:07.310" v="12" actId="1076"/>
        <pc:sldMkLst>
          <pc:docMk/>
          <pc:sldMk cId="0" sldId="266"/>
        </pc:sldMkLst>
        <pc:spChg chg="mod">
          <ac:chgData name="게스트 사용자" userId="" providerId="Windows Live" clId="Web-{A3672103-3381-E611-37C4-FEEB65FCEBE7}" dt="2025-09-10T10:25:48.340" v="9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6:07.310" v="12" actId="1076"/>
          <ac:spMkLst>
            <pc:docMk/>
            <pc:sldMk cId="0" sldId="266"/>
            <ac:spMk id="4" creationId="{00000000-0000-0000-0000-000000000000}"/>
          </ac:spMkLst>
        </pc:spChg>
      </pc:sldChg>
      <pc:sldChg chg="delSp modSp">
        <pc:chgData name="게스트 사용자" userId="" providerId="Windows Live" clId="Web-{A3672103-3381-E611-37C4-FEEB65FCEBE7}" dt="2025-09-10T11:02:04.229" v="292"/>
        <pc:sldMkLst>
          <pc:docMk/>
          <pc:sldMk cId="0" sldId="267"/>
        </pc:sldMkLst>
        <pc:spChg chg="del">
          <ac:chgData name="게스트 사용자" userId="" providerId="Windows Live" clId="Web-{A3672103-3381-E611-37C4-FEEB65FCEBE7}" dt="2025-09-10T11:02:04.229" v="292"/>
          <ac:spMkLst>
            <pc:docMk/>
            <pc:sldMk cId="0" sldId="267"/>
            <ac:spMk id="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7:37.257" v="274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6:52.783" v="271" actId="20577"/>
          <ac:spMkLst>
            <pc:docMk/>
            <pc:sldMk cId="0" sldId="267"/>
            <ac:spMk id="8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7:22.287" v="273" actId="1076"/>
          <ac:spMkLst>
            <pc:docMk/>
            <pc:sldMk cId="0" sldId="267"/>
            <ac:spMk id="1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6:45.861" v="270" actId="20577"/>
          <ac:spMkLst>
            <pc:docMk/>
            <pc:sldMk cId="0" sldId="267"/>
            <ac:spMk id="1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6:38.110" v="269" actId="20577"/>
          <ac:spMkLst>
            <pc:docMk/>
            <pc:sldMk cId="0" sldId="267"/>
            <ac:spMk id="20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7:48.508" v="276" actId="20577"/>
          <ac:spMkLst>
            <pc:docMk/>
            <pc:sldMk cId="0" sldId="267"/>
            <ac:spMk id="2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01.999" v="284" actId="1076"/>
          <ac:spMkLst>
            <pc:docMk/>
            <pc:sldMk cId="0" sldId="267"/>
            <ac:spMk id="28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02.030" v="285" actId="1076"/>
          <ac:spMkLst>
            <pc:docMk/>
            <pc:sldMk cId="0" sldId="267"/>
            <ac:spMk id="29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02.061" v="286" actId="1076"/>
          <ac:spMkLst>
            <pc:docMk/>
            <pc:sldMk cId="0" sldId="267"/>
            <ac:spMk id="30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02.093" v="287" actId="1076"/>
          <ac:spMkLst>
            <pc:docMk/>
            <pc:sldMk cId="0" sldId="267"/>
            <ac:spMk id="31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06.155" v="290" actId="1076"/>
          <ac:spMkLst>
            <pc:docMk/>
            <pc:sldMk cId="0" sldId="267"/>
            <ac:spMk id="3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9:13.906" v="291" actId="20577"/>
          <ac:spMkLst>
            <pc:docMk/>
            <pc:sldMk cId="0" sldId="267"/>
            <ac:spMk id="33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0:40:52.435" v="84" actId="1076"/>
        <pc:sldMkLst>
          <pc:docMk/>
          <pc:sldMk cId="0" sldId="268"/>
        </pc:sldMkLst>
        <pc:spChg chg="mod">
          <ac:chgData name="게스트 사용자" userId="" providerId="Windows Live" clId="Web-{A3672103-3381-E611-37C4-FEEB65FCEBE7}" dt="2025-09-10T10:26:24.889" v="13" actId="20577"/>
          <ac:spMkLst>
            <pc:docMk/>
            <pc:sldMk cId="0" sldId="268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0:52.435" v="84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0:48.153" v="83" actId="1076"/>
          <ac:spMkLst>
            <pc:docMk/>
            <pc:sldMk cId="0" sldId="268"/>
            <ac:spMk id="5" creationId="{00000000-0000-0000-0000-000000000000}"/>
          </ac:spMkLst>
        </pc:spChg>
      </pc:sldChg>
      <pc:sldChg chg="delSp modSp">
        <pc:chgData name="게스트 사용자" userId="" providerId="Windows Live" clId="Web-{A3672103-3381-E611-37C4-FEEB65FCEBE7}" dt="2025-09-10T11:17:28.188" v="298" actId="1076"/>
        <pc:sldMkLst>
          <pc:docMk/>
          <pc:sldMk cId="0" sldId="269"/>
        </pc:sldMkLst>
        <pc:spChg chg="mod">
          <ac:chgData name="게스트 사용자" userId="" providerId="Windows Live" clId="Web-{A3672103-3381-E611-37C4-FEEB65FCEBE7}" dt="2025-09-10T11:17:28.188" v="298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4:08.090" v="119" actId="20577"/>
          <ac:spMkLst>
            <pc:docMk/>
            <pc:sldMk cId="0" sldId="269"/>
            <ac:spMk id="6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4:15.231" v="120" actId="20577"/>
          <ac:spMkLst>
            <pc:docMk/>
            <pc:sldMk cId="0" sldId="269"/>
            <ac:spMk id="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23.790" v="113" actId="1076"/>
          <ac:spMkLst>
            <pc:docMk/>
            <pc:sldMk cId="0" sldId="269"/>
            <ac:spMk id="9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23.822" v="114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43.182" v="117" actId="20577"/>
          <ac:spMkLst>
            <pc:docMk/>
            <pc:sldMk cId="0" sldId="269"/>
            <ac:spMk id="1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59.495" v="118" actId="2057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32.025" v="115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3:32.041" v="116" actId="107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4:40.779" v="121" actId="20577"/>
          <ac:spMkLst>
            <pc:docMk/>
            <pc:sldMk cId="0" sldId="269"/>
            <ac:spMk id="18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4:50.483" v="122" actId="20577"/>
          <ac:spMkLst>
            <pc:docMk/>
            <pc:sldMk cId="0" sldId="269"/>
            <ac:spMk id="19" creationId="{00000000-0000-0000-0000-000000000000}"/>
          </ac:spMkLst>
        </pc:spChg>
        <pc:picChg chg="mod">
          <ac:chgData name="게스트 사용자" userId="" providerId="Windows Live" clId="Web-{A3672103-3381-E611-37C4-FEEB65FCEBE7}" dt="2025-09-10T10:42:36.318" v="96" actId="1076"/>
          <ac:picMkLst>
            <pc:docMk/>
            <pc:sldMk cId="0" sldId="269"/>
            <ac:picMk id="4" creationId="{00000000-0000-0000-0000-000000000000}"/>
          </ac:picMkLst>
        </pc:picChg>
        <pc:picChg chg="del">
          <ac:chgData name="게스트 사용자" userId="" providerId="Windows Live" clId="Web-{A3672103-3381-E611-37C4-FEEB65FCEBE7}" dt="2025-09-10T10:42:28.693" v="95"/>
          <ac:picMkLst>
            <pc:docMk/>
            <pc:sldMk cId="0" sldId="269"/>
            <ac:picMk id="5" creationId="{00000000-0000-0000-0000-000000000000}"/>
          </ac:picMkLst>
        </pc:picChg>
        <pc:picChg chg="del">
          <ac:chgData name="게스트 사용자" userId="" providerId="Windows Live" clId="Web-{A3672103-3381-E611-37C4-FEEB65FCEBE7}" dt="2025-09-10T10:42:27.849" v="94"/>
          <ac:picMkLst>
            <pc:docMk/>
            <pc:sldMk cId="0" sldId="269"/>
            <ac:picMk id="8" creationId="{00000000-0000-0000-0000-000000000000}"/>
          </ac:picMkLst>
        </pc:picChg>
        <pc:picChg chg="del">
          <ac:chgData name="게스트 사용자" userId="" providerId="Windows Live" clId="Web-{A3672103-3381-E611-37C4-FEEB65FCEBE7}" dt="2025-09-10T10:42:26.802" v="93"/>
          <ac:picMkLst>
            <pc:docMk/>
            <pc:sldMk cId="0" sldId="269"/>
            <ac:picMk id="11" creationId="{00000000-0000-0000-0000-000000000000}"/>
          </ac:picMkLst>
        </pc:picChg>
        <pc:picChg chg="del">
          <ac:chgData name="게스트 사용자" userId="" providerId="Windows Live" clId="Web-{A3672103-3381-E611-37C4-FEEB65FCEBE7}" dt="2025-09-10T10:42:25.786" v="92"/>
          <ac:picMkLst>
            <pc:docMk/>
            <pc:sldMk cId="0" sldId="269"/>
            <ac:picMk id="14" creationId="{00000000-0000-0000-0000-000000000000}"/>
          </ac:picMkLst>
        </pc:picChg>
        <pc:picChg chg="del">
          <ac:chgData name="게스트 사용자" userId="" providerId="Windows Live" clId="Web-{A3672103-3381-E611-37C4-FEEB65FCEBE7}" dt="2025-09-10T10:42:24.489" v="91"/>
          <ac:picMkLst>
            <pc:docMk/>
            <pc:sldMk cId="0" sldId="269"/>
            <ac:picMk id="17" creationId="{00000000-0000-0000-0000-000000000000}"/>
          </ac:picMkLst>
        </pc:picChg>
      </pc:sldChg>
      <pc:sldChg chg="modSp">
        <pc:chgData name="게스트 사용자" userId="" providerId="Windows Live" clId="Web-{A3672103-3381-E611-37C4-FEEB65FCEBE7}" dt="2025-09-10T10:49:10.664" v="158" actId="20577"/>
        <pc:sldMkLst>
          <pc:docMk/>
          <pc:sldMk cId="0" sldId="270"/>
        </pc:sldMkLst>
        <pc:spChg chg="mod">
          <ac:chgData name="게스트 사용자" userId="" providerId="Windows Live" clId="Web-{A3672103-3381-E611-37C4-FEEB65FCEBE7}" dt="2025-09-10T10:47:16.614" v="140" actId="20577"/>
          <ac:spMkLst>
            <pc:docMk/>
            <pc:sldMk cId="0" sldId="270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13.350" v="150" actId="20577"/>
          <ac:spMkLst>
            <pc:docMk/>
            <pc:sldMk cId="0" sldId="270"/>
            <ac:spMk id="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7:25.192" v="142" actId="20577"/>
          <ac:spMkLst>
            <pc:docMk/>
            <pc:sldMk cId="0" sldId="270"/>
            <ac:spMk id="6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19.037" v="151" actId="20577"/>
          <ac:spMkLst>
            <pc:docMk/>
            <pc:sldMk cId="0" sldId="270"/>
            <ac:spMk id="8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7:34.552" v="144" actId="20577"/>
          <ac:spMkLst>
            <pc:docMk/>
            <pc:sldMk cId="0" sldId="270"/>
            <ac:spMk id="9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24.475" v="152" actId="20577"/>
          <ac:spMkLst>
            <pc:docMk/>
            <pc:sldMk cId="0" sldId="270"/>
            <ac:spMk id="11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7:44.271" v="146" actId="20577"/>
          <ac:spMkLst>
            <pc:docMk/>
            <pc:sldMk cId="0" sldId="270"/>
            <ac:spMk id="1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35.616" v="153" actId="20577"/>
          <ac:spMkLst>
            <pc:docMk/>
            <pc:sldMk cId="0" sldId="270"/>
            <ac:spMk id="14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04.100" v="149" actId="20577"/>
          <ac:spMkLst>
            <pc:docMk/>
            <pc:sldMk cId="0" sldId="270"/>
            <ac:spMk id="1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8:54.429" v="156" actId="1076"/>
          <ac:spMkLst>
            <pc:docMk/>
            <pc:sldMk cId="0" sldId="270"/>
            <ac:spMk id="16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9:05.195" v="157" actId="20577"/>
          <ac:spMkLst>
            <pc:docMk/>
            <pc:sldMk cId="0" sldId="270"/>
            <ac:spMk id="17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49:10.664" v="158" actId="20577"/>
          <ac:spMkLst>
            <pc:docMk/>
            <pc:sldMk cId="0" sldId="270"/>
            <ac:spMk id="18" creationId="{00000000-0000-0000-0000-000000000000}"/>
          </ac:spMkLst>
        </pc:spChg>
      </pc:sldChg>
      <pc:sldChg chg="modNotes">
        <pc:chgData name="게스트 사용자" userId="" providerId="Windows Live" clId="Web-{A3672103-3381-E611-37C4-FEEB65FCEBE7}" dt="2025-09-10T10:53:14.342" v="267"/>
        <pc:sldMkLst>
          <pc:docMk/>
          <pc:sldMk cId="0" sldId="271"/>
        </pc:sldMkLst>
      </pc:sldChg>
      <pc:sldChg chg="modSp">
        <pc:chgData name="게스트 사용자" userId="" providerId="Windows Live" clId="Web-{A3672103-3381-E611-37C4-FEEB65FCEBE7}" dt="2025-09-10T10:27:07.485" v="16" actId="20577"/>
        <pc:sldMkLst>
          <pc:docMk/>
          <pc:sldMk cId="0" sldId="272"/>
        </pc:sldMkLst>
        <pc:spChg chg="mod">
          <ac:chgData name="게스트 사용자" userId="" providerId="Windows Live" clId="Web-{A3672103-3381-E611-37C4-FEEB65FCEBE7}" dt="2025-09-10T10:26:50.531" v="15" actId="20577"/>
          <ac:spMkLst>
            <pc:docMk/>
            <pc:sldMk cId="0" sldId="272"/>
            <ac:spMk id="3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27:07.485" v="16" actId="20577"/>
          <ac:spMkLst>
            <pc:docMk/>
            <pc:sldMk cId="0" sldId="272"/>
            <ac:spMk id="4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26:06.614" v="315" actId="14100"/>
        <pc:sldMkLst>
          <pc:docMk/>
          <pc:sldMk cId="0" sldId="273"/>
        </pc:sldMkLst>
        <pc:spChg chg="mod">
          <ac:chgData name="게스트 사용자" userId="" providerId="Windows Live" clId="Web-{A3672103-3381-E611-37C4-FEEB65FCEBE7}" dt="2025-09-10T11:22:13.592" v="306" actId="20577"/>
          <ac:spMkLst>
            <pc:docMk/>
            <pc:sldMk cId="0" sldId="273"/>
            <ac:spMk id="2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1:26:06.614" v="315" actId="14100"/>
          <ac:spMkLst>
            <pc:docMk/>
            <pc:sldMk cId="0" sldId="273"/>
            <ac:spMk id="15" creationId="{00000000-0000-0000-0000-000000000000}"/>
          </ac:spMkLst>
        </pc:spChg>
        <pc:spChg chg="mod">
          <ac:chgData name="게스트 사용자" userId="" providerId="Windows Live" clId="Web-{A3672103-3381-E611-37C4-FEEB65FCEBE7}" dt="2025-09-10T10:53:38.377" v="268" actId="20577"/>
          <ac:spMkLst>
            <pc:docMk/>
            <pc:sldMk cId="0" sldId="273"/>
            <ac:spMk id="23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05:26.346" v="294" actId="20577"/>
        <pc:sldMkLst>
          <pc:docMk/>
          <pc:sldMk cId="0" sldId="276"/>
        </pc:sldMkLst>
        <pc:spChg chg="mod">
          <ac:chgData name="게스트 사용자" userId="" providerId="Windows Live" clId="Web-{A3672103-3381-E611-37C4-FEEB65FCEBE7}" dt="2025-09-10T11:05:26.346" v="294" actId="20577"/>
          <ac:spMkLst>
            <pc:docMk/>
            <pc:sldMk cId="0" sldId="276"/>
            <ac:spMk id="4" creationId="{00000000-0000-0000-0000-000000000000}"/>
          </ac:spMkLst>
        </pc:spChg>
      </pc:sldChg>
      <pc:sldChg chg="modSp">
        <pc:chgData name="게스트 사용자" userId="" providerId="Windows Live" clId="Web-{A3672103-3381-E611-37C4-FEEB65FCEBE7}" dt="2025-09-10T11:46:49.887" v="331" actId="20577"/>
        <pc:sldMkLst>
          <pc:docMk/>
          <pc:sldMk cId="3210671718" sldId="277"/>
        </pc:sldMkLst>
        <pc:spChg chg="mod">
          <ac:chgData name="게스트 사용자" userId="" providerId="Windows Live" clId="Web-{A3672103-3381-E611-37C4-FEEB65FCEBE7}" dt="2025-09-10T10:23:31.938" v="2" actId="14100"/>
          <ac:spMkLst>
            <pc:docMk/>
            <pc:sldMk cId="3210671718" sldId="277"/>
            <ac:spMk id="3" creationId="{9FC37C1B-A4E7-2452-7BEA-9E3DF53BEBC4}"/>
          </ac:spMkLst>
        </pc:spChg>
        <pc:spChg chg="mod">
          <ac:chgData name="게스트 사용자" userId="" providerId="Windows Live" clId="Web-{A3672103-3381-E611-37C4-FEEB65FCEBE7}" dt="2025-09-10T11:46:49.887" v="331" actId="20577"/>
          <ac:spMkLst>
            <pc:docMk/>
            <pc:sldMk cId="3210671718" sldId="277"/>
            <ac:spMk id="20" creationId="{2E2BA854-BF06-8592-412A-D5A511DCFC6D}"/>
          </ac:spMkLst>
        </pc:spChg>
        <pc:picChg chg="mod">
          <ac:chgData name="게스트 사용자" userId="" providerId="Windows Live" clId="Web-{A3672103-3381-E611-37C4-FEEB65FCEBE7}" dt="2025-09-10T10:22:54.059" v="1" actId="1076"/>
          <ac:picMkLst>
            <pc:docMk/>
            <pc:sldMk cId="3210671718" sldId="277"/>
            <ac:picMk id="14" creationId="{A2C46143-2A4D-EFD2-3A5C-8A34AE77082C}"/>
          </ac:picMkLst>
        </pc:picChg>
      </pc:sldChg>
      <pc:sldChg chg="modSp">
        <pc:chgData name="게스트 사용자" userId="" providerId="Windows Live" clId="Web-{A3672103-3381-E611-37C4-FEEB65FCEBE7}" dt="2025-09-10T11:46:37.729" v="329" actId="20577"/>
        <pc:sldMkLst>
          <pc:docMk/>
          <pc:sldMk cId="3467433150" sldId="278"/>
        </pc:sldMkLst>
        <pc:spChg chg="mod">
          <ac:chgData name="게스트 사용자" userId="" providerId="Windows Live" clId="Web-{A3672103-3381-E611-37C4-FEEB65FCEBE7}" dt="2025-09-10T11:46:37.729" v="329" actId="20577"/>
          <ac:spMkLst>
            <pc:docMk/>
            <pc:sldMk cId="3467433150" sldId="278"/>
            <ac:spMk id="24" creationId="{31296375-6AFB-29FA-0F16-67FC4BCE96D2}"/>
          </ac:spMkLst>
        </pc:spChg>
      </pc:sldChg>
    </pc:docChg>
  </pc:docChgLst>
  <pc:docChgLst>
    <pc:chgData name="게스트 사용자" providerId="Windows Live" clId="Web-{F918ACCB-4F78-64F8-68CC-3B3B31CFC0EC}"/>
    <pc:docChg chg="modSld sldOrd modMainMaster">
      <pc:chgData name="게스트 사용자" userId="" providerId="Windows Live" clId="Web-{F918ACCB-4F78-64F8-68CC-3B3B31CFC0EC}" dt="2025-09-10T11:47:40.237" v="129" actId="20577"/>
      <pc:docMkLst>
        <pc:docMk/>
      </pc:docMkLst>
      <pc:sldChg chg="addSp modSp">
        <pc:chgData name="게스트 사용자" userId="" providerId="Windows Live" clId="Web-{F918ACCB-4F78-64F8-68CC-3B3B31CFC0EC}" dt="2025-09-10T11:45:41.071" v="99" actId="20577"/>
        <pc:sldMkLst>
          <pc:docMk/>
          <pc:sldMk cId="0" sldId="256"/>
        </pc:sldMkLst>
        <pc:spChg chg="mod">
          <ac:chgData name="게스트 사용자" userId="" providerId="Windows Live" clId="Web-{F918ACCB-4F78-64F8-68CC-3B3B31CFC0EC}" dt="2025-09-10T11:42:02.992" v="90" actId="20577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게스트 사용자" userId="" providerId="Windows Live" clId="Web-{F918ACCB-4F78-64F8-68CC-3B3B31CFC0EC}" dt="2025-09-10T11:45:41.071" v="99" actId="20577"/>
          <ac:spMkLst>
            <pc:docMk/>
            <pc:sldMk cId="0" sldId="256"/>
            <ac:spMk id="9" creationId="{3D7CC76F-C912-8ADA-6798-5778FDF2F714}"/>
          </ac:spMkLst>
        </pc:spChg>
      </pc:sldChg>
      <pc:sldChg chg="addSp modSp">
        <pc:chgData name="게스트 사용자" userId="" providerId="Windows Live" clId="Web-{F918ACCB-4F78-64F8-68CC-3B3B31CFC0EC}" dt="2025-09-10T11:46:24.215" v="103" actId="20577"/>
        <pc:sldMkLst>
          <pc:docMk/>
          <pc:sldMk cId="0" sldId="257"/>
        </pc:sldMkLst>
        <pc:spChg chg="add mod">
          <ac:chgData name="게스트 사용자" userId="" providerId="Windows Live" clId="Web-{F918ACCB-4F78-64F8-68CC-3B3B31CFC0EC}" dt="2025-09-10T11:46:24.215" v="103" actId="20577"/>
          <ac:spMkLst>
            <pc:docMk/>
            <pc:sldMk cId="0" sldId="257"/>
            <ac:spMk id="5" creationId="{D668E5D1-B45F-201A-717D-3CDA9A49F496}"/>
          </ac:spMkLst>
        </pc:spChg>
      </pc:sldChg>
      <pc:sldChg chg="addSp modSp ord">
        <pc:chgData name="게스트 사용자" userId="" providerId="Windows Live" clId="Web-{F918ACCB-4F78-64F8-68CC-3B3B31CFC0EC}" dt="2025-09-10T11:46:46.858" v="109" actId="20577"/>
        <pc:sldMkLst>
          <pc:docMk/>
          <pc:sldMk cId="0" sldId="259"/>
        </pc:sldMkLst>
        <pc:spChg chg="add mod">
          <ac:chgData name="게스트 사용자" userId="" providerId="Windows Live" clId="Web-{F918ACCB-4F78-64F8-68CC-3B3B31CFC0EC}" dt="2025-09-10T11:46:46.858" v="109" actId="20577"/>
          <ac:spMkLst>
            <pc:docMk/>
            <pc:sldMk cId="0" sldId="259"/>
            <ac:spMk id="10" creationId="{8314EB47-5954-F5FC-49A3-5BB15520717F}"/>
          </ac:spMkLst>
        </pc:spChg>
      </pc:sldChg>
      <pc:sldChg chg="addSp modSp">
        <pc:chgData name="게스트 사용자" userId="" providerId="Windows Live" clId="Web-{F918ACCB-4F78-64F8-68CC-3B3B31CFC0EC}" dt="2025-09-10T11:46:52.983" v="111" actId="20577"/>
        <pc:sldMkLst>
          <pc:docMk/>
          <pc:sldMk cId="0" sldId="260"/>
        </pc:sldMkLst>
        <pc:spChg chg="mod">
          <ac:chgData name="게스트 사용자" userId="" providerId="Windows Live" clId="Web-{F918ACCB-4F78-64F8-68CC-3B3B31CFC0EC}" dt="2025-09-10T11:00:47.900" v="62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게스트 사용자" userId="" providerId="Windows Live" clId="Web-{F918ACCB-4F78-64F8-68CC-3B3B31CFC0EC}" dt="2025-09-10T11:00:57.119" v="64" actId="1076"/>
          <ac:spMkLst>
            <pc:docMk/>
            <pc:sldMk cId="0" sldId="260"/>
            <ac:spMk id="14" creationId="{00000000-0000-0000-0000-000000000000}"/>
          </ac:spMkLst>
        </pc:spChg>
        <pc:spChg chg="add mod">
          <ac:chgData name="게스트 사용자" userId="" providerId="Windows Live" clId="Web-{F918ACCB-4F78-64F8-68CC-3B3B31CFC0EC}" dt="2025-09-10T11:46:52.983" v="111" actId="20577"/>
          <ac:spMkLst>
            <pc:docMk/>
            <pc:sldMk cId="0" sldId="260"/>
            <ac:spMk id="40" creationId="{DC42E803-43C0-C3F9-AEA3-9D19F3BC11C1}"/>
          </ac:spMkLst>
        </pc:spChg>
      </pc:sldChg>
      <pc:sldChg chg="addSp modSp ord">
        <pc:chgData name="게스트 사용자" userId="" providerId="Windows Live" clId="Web-{F918ACCB-4F78-64F8-68CC-3B3B31CFC0EC}" dt="2025-09-10T11:47:00.952" v="113" actId="20577"/>
        <pc:sldMkLst>
          <pc:docMk/>
          <pc:sldMk cId="0" sldId="261"/>
        </pc:sldMkLst>
        <pc:spChg chg="add mod">
          <ac:chgData name="게스트 사용자" userId="" providerId="Windows Live" clId="Web-{F918ACCB-4F78-64F8-68CC-3B3B31CFC0EC}" dt="2025-09-10T11:47:00.952" v="113" actId="20577"/>
          <ac:spMkLst>
            <pc:docMk/>
            <pc:sldMk cId="0" sldId="261"/>
            <ac:spMk id="11" creationId="{CD521278-2A99-1CE4-EA25-A88B8A595200}"/>
          </ac:spMkLst>
        </pc:spChg>
      </pc:sldChg>
      <pc:sldChg chg="addSp delSp modSp ord">
        <pc:chgData name="게스트 사용자" userId="" providerId="Windows Live" clId="Web-{F918ACCB-4F78-64F8-68CC-3B3B31CFC0EC}" dt="2025-09-10T11:47:07.422" v="116" actId="20577"/>
        <pc:sldMkLst>
          <pc:docMk/>
          <pc:sldMk cId="0" sldId="262"/>
        </pc:sldMkLst>
        <pc:spChg chg="mod">
          <ac:chgData name="게스트 사용자" userId="" providerId="Windows Live" clId="Web-{F918ACCB-4F78-64F8-68CC-3B3B31CFC0EC}" dt="2025-09-10T11:38:07.897" v="75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게스트 사용자" userId="" providerId="Windows Live" clId="Web-{F918ACCB-4F78-64F8-68CC-3B3B31CFC0EC}" dt="2025-09-10T10:51:38.781" v="51" actId="20577"/>
          <ac:spMkLst>
            <pc:docMk/>
            <pc:sldMk cId="0" sldId="262"/>
            <ac:spMk id="11" creationId="{00000000-0000-0000-0000-000000000000}"/>
          </ac:spMkLst>
        </pc:spChg>
        <pc:spChg chg="del">
          <ac:chgData name="게스트 사용자" userId="" providerId="Windows Live" clId="Web-{F918ACCB-4F78-64F8-68CC-3B3B31CFC0EC}" dt="2025-09-10T11:38:51.181" v="77"/>
          <ac:spMkLst>
            <pc:docMk/>
            <pc:sldMk cId="0" sldId="262"/>
            <ac:spMk id="16" creationId="{00000000-0000-0000-0000-000000000000}"/>
          </ac:spMkLst>
        </pc:spChg>
        <pc:spChg chg="del">
          <ac:chgData name="게스트 사용자" userId="" providerId="Windows Live" clId="Web-{F918ACCB-4F78-64F8-68CC-3B3B31CFC0EC}" dt="2025-09-10T11:38:50.087" v="76"/>
          <ac:spMkLst>
            <pc:docMk/>
            <pc:sldMk cId="0" sldId="262"/>
            <ac:spMk id="17" creationId="{00000000-0000-0000-0000-000000000000}"/>
          </ac:spMkLst>
        </pc:spChg>
        <pc:spChg chg="del mod">
          <ac:chgData name="게스트 사용자" userId="" providerId="Windows Live" clId="Web-{F918ACCB-4F78-64F8-68CC-3B3B31CFC0EC}" dt="2025-09-10T11:38:58.666" v="82"/>
          <ac:spMkLst>
            <pc:docMk/>
            <pc:sldMk cId="0" sldId="262"/>
            <ac:spMk id="18" creationId="{00000000-0000-0000-0000-000000000000}"/>
          </ac:spMkLst>
        </pc:spChg>
        <pc:spChg chg="del">
          <ac:chgData name="게스트 사용자" userId="" providerId="Windows Live" clId="Web-{F918ACCB-4F78-64F8-68CC-3B3B31CFC0EC}" dt="2025-09-10T11:38:53.369" v="78"/>
          <ac:spMkLst>
            <pc:docMk/>
            <pc:sldMk cId="0" sldId="262"/>
            <ac:spMk id="19" creationId="{00000000-0000-0000-0000-000000000000}"/>
          </ac:spMkLst>
        </pc:spChg>
        <pc:spChg chg="add mod">
          <ac:chgData name="게스트 사용자" userId="" providerId="Windows Live" clId="Web-{F918ACCB-4F78-64F8-68CC-3B3B31CFC0EC}" dt="2025-09-10T11:47:07.422" v="116" actId="20577"/>
          <ac:spMkLst>
            <pc:docMk/>
            <pc:sldMk cId="0" sldId="262"/>
            <ac:spMk id="22" creationId="{07FE487E-472B-2D93-C9D3-B2AC5CB2FA7F}"/>
          </ac:spMkLst>
        </pc:spChg>
      </pc:sldChg>
      <pc:sldChg chg="addSp modSp">
        <pc:chgData name="게스트 사용자" userId="" providerId="Windows Live" clId="Web-{F918ACCB-4F78-64F8-68CC-3B3B31CFC0EC}" dt="2025-09-10T11:47:13.344" v="119" actId="20577"/>
        <pc:sldMkLst>
          <pc:docMk/>
          <pc:sldMk cId="0" sldId="263"/>
        </pc:sldMkLst>
        <pc:spChg chg="add mod">
          <ac:chgData name="게스트 사용자" userId="" providerId="Windows Live" clId="Web-{F918ACCB-4F78-64F8-68CC-3B3B31CFC0EC}" dt="2025-09-10T11:47:13.344" v="119" actId="20577"/>
          <ac:spMkLst>
            <pc:docMk/>
            <pc:sldMk cId="0" sldId="263"/>
            <ac:spMk id="7" creationId="{D40A329C-4891-7495-7A94-E7C999269689}"/>
          </ac:spMkLst>
        </pc:spChg>
      </pc:sldChg>
      <pc:sldChg chg="addSp modSp">
        <pc:chgData name="게스트 사용자" userId="" providerId="Windows Live" clId="Web-{F918ACCB-4F78-64F8-68CC-3B3B31CFC0EC}" dt="2025-09-10T11:47:18.016" v="121" actId="20577"/>
        <pc:sldMkLst>
          <pc:docMk/>
          <pc:sldMk cId="0" sldId="264"/>
        </pc:sldMkLst>
        <pc:spChg chg="add mod">
          <ac:chgData name="게스트 사용자" userId="" providerId="Windows Live" clId="Web-{F918ACCB-4F78-64F8-68CC-3B3B31CFC0EC}" dt="2025-09-10T11:47:18.016" v="121" actId="20577"/>
          <ac:spMkLst>
            <pc:docMk/>
            <pc:sldMk cId="0" sldId="264"/>
            <ac:spMk id="17" creationId="{4D78C38E-F2E1-C5C0-C6DE-C1D1E6AA5C4F}"/>
          </ac:spMkLst>
        </pc:spChg>
      </pc:sldChg>
      <pc:sldChg chg="addSp modSp">
        <pc:chgData name="게스트 사용자" userId="" providerId="Windows Live" clId="Web-{F918ACCB-4F78-64F8-68CC-3B3B31CFC0EC}" dt="2025-09-10T11:47:23.017" v="123" actId="20577"/>
        <pc:sldMkLst>
          <pc:docMk/>
          <pc:sldMk cId="0" sldId="265"/>
        </pc:sldMkLst>
        <pc:spChg chg="add mod">
          <ac:chgData name="게스트 사용자" userId="" providerId="Windows Live" clId="Web-{F918ACCB-4F78-64F8-68CC-3B3B31CFC0EC}" dt="2025-09-10T11:47:23.017" v="123" actId="20577"/>
          <ac:spMkLst>
            <pc:docMk/>
            <pc:sldMk cId="0" sldId="265"/>
            <ac:spMk id="19" creationId="{A54C0D32-2F3D-B155-7F97-4F704FDE28B0}"/>
          </ac:spMkLst>
        </pc:spChg>
      </pc:sldChg>
      <pc:sldChg chg="addSp modSp">
        <pc:chgData name="게스트 사용자" userId="" providerId="Windows Live" clId="Web-{F918ACCB-4F78-64F8-68CC-3B3B31CFC0EC}" dt="2025-09-10T11:47:29.158" v="125" actId="20577"/>
        <pc:sldMkLst>
          <pc:docMk/>
          <pc:sldMk cId="0" sldId="266"/>
        </pc:sldMkLst>
        <pc:spChg chg="add mod">
          <ac:chgData name="게스트 사용자" userId="" providerId="Windows Live" clId="Web-{F918ACCB-4F78-64F8-68CC-3B3B31CFC0EC}" dt="2025-09-10T11:47:29.158" v="125" actId="20577"/>
          <ac:spMkLst>
            <pc:docMk/>
            <pc:sldMk cId="0" sldId="266"/>
            <ac:spMk id="7" creationId="{13B34D98-3BC3-6414-67C4-4A74DD237C87}"/>
          </ac:spMkLst>
        </pc:spChg>
      </pc:sldChg>
      <pc:sldChg chg="addSp modSp">
        <pc:chgData name="게스트 사용자" userId="" providerId="Windows Live" clId="Web-{F918ACCB-4F78-64F8-68CC-3B3B31CFC0EC}" dt="2025-09-10T11:47:34.783" v="127" actId="20577"/>
        <pc:sldMkLst>
          <pc:docMk/>
          <pc:sldMk cId="0" sldId="267"/>
        </pc:sldMkLst>
        <pc:spChg chg="mod">
          <ac:chgData name="게스트 사용자" userId="" providerId="Windows Live" clId="Web-{F918ACCB-4F78-64F8-68CC-3B3B31CFC0EC}" dt="2025-09-10T10:58:59.298" v="55" actId="20577"/>
          <ac:spMkLst>
            <pc:docMk/>
            <pc:sldMk cId="0" sldId="267"/>
            <ac:spMk id="15" creationId="{00000000-0000-0000-0000-000000000000}"/>
          </ac:spMkLst>
        </pc:spChg>
        <pc:spChg chg="mod">
          <ac:chgData name="게스트 사용자" userId="" providerId="Windows Live" clId="Web-{F918ACCB-4F78-64F8-68CC-3B3B31CFC0EC}" dt="2025-09-10T10:59:08.814" v="57" actId="20577"/>
          <ac:spMkLst>
            <pc:docMk/>
            <pc:sldMk cId="0" sldId="267"/>
            <ac:spMk id="31" creationId="{00000000-0000-0000-0000-000000000000}"/>
          </ac:spMkLst>
        </pc:spChg>
        <pc:spChg chg="add mod">
          <ac:chgData name="게스트 사용자" userId="" providerId="Windows Live" clId="Web-{F918ACCB-4F78-64F8-68CC-3B3B31CFC0EC}" dt="2025-09-10T11:47:34.783" v="127" actId="20577"/>
          <ac:spMkLst>
            <pc:docMk/>
            <pc:sldMk cId="0" sldId="267"/>
            <ac:spMk id="40" creationId="{F90DE90B-7C99-2CEE-7DCE-8EF2C20144D7}"/>
          </ac:spMkLst>
        </pc:spChg>
      </pc:sldChg>
      <pc:sldChg chg="addSp modSp">
        <pc:chgData name="게스트 사용자" userId="" providerId="Windows Live" clId="Web-{F918ACCB-4F78-64F8-68CC-3B3B31CFC0EC}" dt="2025-09-10T11:47:40.237" v="129" actId="20577"/>
        <pc:sldMkLst>
          <pc:docMk/>
          <pc:sldMk cId="0" sldId="268"/>
        </pc:sldMkLst>
        <pc:spChg chg="add mod">
          <ac:chgData name="게스트 사용자" userId="" providerId="Windows Live" clId="Web-{F918ACCB-4F78-64F8-68CC-3B3B31CFC0EC}" dt="2025-09-10T11:47:40.237" v="129" actId="20577"/>
          <ac:spMkLst>
            <pc:docMk/>
            <pc:sldMk cId="0" sldId="268"/>
            <ac:spMk id="9" creationId="{EEAE732F-7C77-462C-3E46-7E6BA0DF4D91}"/>
          </ac:spMkLst>
        </pc:spChg>
      </pc:sldChg>
      <pc:sldChg chg="modSp">
        <pc:chgData name="게스트 사용자" userId="" providerId="Windows Live" clId="Web-{F918ACCB-4F78-64F8-68CC-3B3B31CFC0EC}" dt="2025-09-10T10:47:25.887" v="40" actId="20577"/>
        <pc:sldMkLst>
          <pc:docMk/>
          <pc:sldMk cId="0" sldId="269"/>
        </pc:sldMkLst>
        <pc:spChg chg="mod">
          <ac:chgData name="게스트 사용자" userId="" providerId="Windows Live" clId="Web-{F918ACCB-4F78-64F8-68CC-3B3B31CFC0EC}" dt="2025-09-10T10:47:25.887" v="40" actId="20577"/>
          <ac:spMkLst>
            <pc:docMk/>
            <pc:sldMk cId="0" sldId="269"/>
            <ac:spMk id="7" creationId="{00000000-0000-0000-0000-000000000000}"/>
          </ac:spMkLst>
        </pc:spChg>
        <pc:spChg chg="mod">
          <ac:chgData name="게스트 사용자" userId="" providerId="Windows Live" clId="Web-{F918ACCB-4F78-64F8-68CC-3B3B31CFC0EC}" dt="2025-09-10T10:47:12.245" v="35" actId="20577"/>
          <ac:spMkLst>
            <pc:docMk/>
            <pc:sldMk cId="0" sldId="269"/>
            <ac:spMk id="10" creationId="{00000000-0000-0000-0000-000000000000}"/>
          </ac:spMkLst>
        </pc:spChg>
      </pc:sldChg>
      <pc:sldChg chg="modSp">
        <pc:chgData name="게스트 사용자" userId="" providerId="Windows Live" clId="Web-{F918ACCB-4F78-64F8-68CC-3B3B31CFC0EC}" dt="2025-09-10T10:46:42.430" v="26" actId="20577"/>
        <pc:sldMkLst>
          <pc:docMk/>
          <pc:sldMk cId="0" sldId="270"/>
        </pc:sldMkLst>
        <pc:spChg chg="mod">
          <ac:chgData name="게스트 사용자" userId="" providerId="Windows Live" clId="Web-{F918ACCB-4F78-64F8-68CC-3B3B31CFC0EC}" dt="2025-09-10T10:46:42.430" v="26" actId="20577"/>
          <ac:spMkLst>
            <pc:docMk/>
            <pc:sldMk cId="0" sldId="270"/>
            <ac:spMk id="6" creationId="{00000000-0000-0000-0000-000000000000}"/>
          </ac:spMkLst>
        </pc:spChg>
      </pc:sldChg>
      <pc:sldChg chg="modSp">
        <pc:chgData name="게스트 사용자" userId="" providerId="Windows Live" clId="Web-{F918ACCB-4F78-64F8-68CC-3B3B31CFC0EC}" dt="2025-09-10T11:25:35.746" v="69" actId="20577"/>
        <pc:sldMkLst>
          <pc:docMk/>
          <pc:sldMk cId="0" sldId="276"/>
        </pc:sldMkLst>
        <pc:spChg chg="mod">
          <ac:chgData name="게스트 사용자" userId="" providerId="Windows Live" clId="Web-{F918ACCB-4F78-64F8-68CC-3B3B31CFC0EC}" dt="2025-09-10T11:25:35.746" v="69" actId="20577"/>
          <ac:spMkLst>
            <pc:docMk/>
            <pc:sldMk cId="0" sldId="276"/>
            <ac:spMk id="4" creationId="{00000000-0000-0000-0000-000000000000}"/>
          </ac:spMkLst>
        </pc:spChg>
      </pc:sldChg>
      <pc:sldChg chg="addSp modSp ord">
        <pc:chgData name="게스트 사용자" userId="" providerId="Windows Live" clId="Web-{F918ACCB-4F78-64F8-68CC-3B3B31CFC0EC}" dt="2025-09-10T11:46:39.513" v="107" actId="20577"/>
        <pc:sldMkLst>
          <pc:docMk/>
          <pc:sldMk cId="3210671718" sldId="277"/>
        </pc:sldMkLst>
        <pc:spChg chg="add mod">
          <ac:chgData name="게스트 사용자" userId="" providerId="Windows Live" clId="Web-{F918ACCB-4F78-64F8-68CC-3B3B31CFC0EC}" dt="2025-09-10T11:46:39.513" v="107" actId="20577"/>
          <ac:spMkLst>
            <pc:docMk/>
            <pc:sldMk cId="3210671718" sldId="277"/>
            <ac:spMk id="5" creationId="{59440203-5196-70AD-9853-C74A2EA7038E}"/>
          </ac:spMkLst>
        </pc:spChg>
      </pc:sldChg>
      <pc:sldChg chg="addSp modSp">
        <pc:chgData name="게스트 사용자" userId="" providerId="Windows Live" clId="Web-{F918ACCB-4F78-64F8-68CC-3B3B31CFC0EC}" dt="2025-09-10T11:46:30.981" v="105" actId="20577"/>
        <pc:sldMkLst>
          <pc:docMk/>
          <pc:sldMk cId="3467433150" sldId="278"/>
        </pc:sldMkLst>
        <pc:spChg chg="add mod">
          <ac:chgData name="게스트 사용자" userId="" providerId="Windows Live" clId="Web-{F918ACCB-4F78-64F8-68CC-3B3B31CFC0EC}" dt="2025-09-10T11:46:30.981" v="105" actId="20577"/>
          <ac:spMkLst>
            <pc:docMk/>
            <pc:sldMk cId="3467433150" sldId="278"/>
            <ac:spMk id="6" creationId="{3C245BC6-57E5-F5AB-1D56-B72B80304D52}"/>
          </ac:spMkLst>
        </pc:spChg>
      </pc:sldChg>
      <pc:sldMasterChg chg="mod modSldLayout">
        <pc:chgData name="게스트 사용자" userId="" providerId="Windows Live" clId="Web-{F918ACCB-4F78-64F8-68CC-3B3B31CFC0EC}" dt="2025-09-10T11:45:02.318" v="94"/>
        <pc:sldMasterMkLst>
          <pc:docMk/>
          <pc:sldMasterMk cId="0" sldId="2147483648"/>
        </pc:sldMasterMkLst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2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6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8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2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4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5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6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7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8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69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0" sldId="2147483648"/>
            <pc:sldLayoutMk cId="0" sldId="2147483670"/>
          </pc:sldLayoutMkLst>
        </pc:sldLayoutChg>
      </pc:sldMasterChg>
      <pc:sldMasterChg chg="mod modSldLayout">
        <pc:chgData name="게스트 사용자" userId="" providerId="Windows Live" clId="Web-{F918ACCB-4F78-64F8-68CC-3B3B31CFC0EC}" dt="2025-09-10T11:45:02.318" v="94"/>
        <pc:sldMasterMkLst>
          <pc:docMk/>
          <pc:sldMasterMk cId="1476552285" sldId="2147483671"/>
        </pc:sldMasterMkLst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672591634" sldId="2147483672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2840532957" sldId="2147483673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2184811457" sldId="2147483674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446242650" sldId="2147483675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651239247" sldId="2147483676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992225748" sldId="2147483677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861187066" sldId="2147483678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124805650" sldId="2147483679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013157483" sldId="2147483680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2086019590" sldId="2147483681"/>
          </pc:sldLayoutMkLst>
        </pc:sldLayoutChg>
        <pc:sldLayoutChg chg="mod">
          <pc:chgData name="게스트 사용자" userId="" providerId="Windows Live" clId="Web-{F918ACCB-4F78-64F8-68CC-3B3B31CFC0EC}" dt="2025-09-10T11:45:02.318" v="94"/>
          <pc:sldLayoutMkLst>
            <pc:docMk/>
            <pc:sldMasterMk cId="1476552285" sldId="2147483671"/>
            <pc:sldLayoutMk cId="3299612149" sldId="2147483682"/>
          </pc:sldLayoutMkLst>
        </pc:sldLayoutChg>
      </pc:sldMasterChg>
    </pc:docChg>
  </pc:docChgLst>
  <pc:docChgLst>
    <pc:chgData name="게스트 사용자" providerId="Windows Live" clId="Web-{D736A992-9FED-6BE3-BAD2-F0317C0653D2}"/>
    <pc:docChg chg="modSld">
      <pc:chgData name="게스트 사용자" userId="" providerId="Windows Live" clId="Web-{D736A992-9FED-6BE3-BAD2-F0317C0653D2}" dt="2025-09-10T11:14:14.257" v="23" actId="20577"/>
      <pc:docMkLst>
        <pc:docMk/>
      </pc:docMkLst>
      <pc:sldChg chg="addSp delSp modSp">
        <pc:chgData name="게스트 사용자" userId="" providerId="Windows Live" clId="Web-{D736A992-9FED-6BE3-BAD2-F0317C0653D2}" dt="2025-09-10T11:12:25.348" v="4" actId="1076"/>
        <pc:sldMkLst>
          <pc:docMk/>
          <pc:sldMk cId="0" sldId="260"/>
        </pc:sldMkLst>
        <pc:spChg chg="add del mod">
          <ac:chgData name="게스트 사용자" userId="" providerId="Windows Live" clId="Web-{D736A992-9FED-6BE3-BAD2-F0317C0653D2}" dt="2025-09-10T11:12:25.348" v="4" actId="1076"/>
          <ac:spMkLst>
            <pc:docMk/>
            <pc:sldMk cId="0" sldId="260"/>
            <ac:spMk id="38" creationId="{306887EA-CCFA-4793-183C-2A8A3086C803}"/>
          </ac:spMkLst>
        </pc:spChg>
      </pc:sldChg>
      <pc:sldChg chg="modSp">
        <pc:chgData name="게스트 사용자" userId="" providerId="Windows Live" clId="Web-{D736A992-9FED-6BE3-BAD2-F0317C0653D2}" dt="2025-09-10T11:14:14.257" v="23" actId="20577"/>
        <pc:sldMkLst>
          <pc:docMk/>
          <pc:sldMk cId="0" sldId="275"/>
        </pc:sldMkLst>
        <pc:spChg chg="mod">
          <ac:chgData name="게스트 사용자" userId="" providerId="Windows Live" clId="Web-{D736A992-9FED-6BE3-BAD2-F0317C0653D2}" dt="2025-09-10T11:14:14.257" v="23" actId="20577"/>
          <ac:spMkLst>
            <pc:docMk/>
            <pc:sldMk cId="0" sldId="275"/>
            <ac:spMk id="3" creationId="{00000000-0000-0000-0000-000000000000}"/>
          </ac:spMkLst>
        </pc:spChg>
      </pc:sldChg>
      <pc:sldChg chg="modSp">
        <pc:chgData name="게스트 사용자" userId="" providerId="Windows Live" clId="Web-{D736A992-9FED-6BE3-BAD2-F0317C0653D2}" dt="2025-09-10T11:13:59.304" v="9" actId="1076"/>
        <pc:sldMkLst>
          <pc:docMk/>
          <pc:sldMk cId="3467433150" sldId="278"/>
        </pc:sldMkLst>
        <pc:spChg chg="mod">
          <ac:chgData name="게스트 사용자" userId="" providerId="Windows Live" clId="Web-{D736A992-9FED-6BE3-BAD2-F0317C0653D2}" dt="2025-09-10T11:13:59.304" v="9" actId="1076"/>
          <ac:spMkLst>
            <pc:docMk/>
            <pc:sldMk cId="3467433150" sldId="278"/>
            <ac:spMk id="4" creationId="{B5847DA8-56DD-A824-3A67-B6443083D0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34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r>
              <a:rPr lang="ko-KR">
                <a:ea typeface="맑은 고딕"/>
              </a:rPr>
              <a:t>애자일 방법론에서는 </a:t>
            </a:r>
            <a:r>
              <a:rPr lang="ko-KR" b="1">
                <a:ea typeface="맑은 고딕"/>
              </a:rPr>
              <a:t>스프린트</a:t>
            </a:r>
            <a:r>
              <a:rPr lang="ko-KR">
                <a:ea typeface="맑은 고딕"/>
              </a:rPr>
              <a:t>라는 단위 기간을 설정해 팀이 짧은 주기로 목표를 설정하고 결과물을 점검합니다. 저희도 스프린트 단위를 통해 </a:t>
            </a:r>
            <a:r>
              <a:rPr lang="ko-KR" b="1">
                <a:ea typeface="맑은 고딕"/>
              </a:rPr>
              <a:t>전반적인 진행 상황을 재확인하고, 매일 데일리 스탠드업에서 일별 진행 상황을 </a:t>
            </a:r>
            <a:r>
              <a:rPr lang="ko-KR" b="1" err="1">
                <a:ea typeface="맑은 고딕"/>
              </a:rPr>
              <a:t>확인·점검</a:t>
            </a:r>
            <a:r>
              <a:rPr lang="ko-KR" err="1">
                <a:ea typeface="맑은 고딕"/>
              </a:rPr>
              <a:t>하려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합니다라고</a:t>
            </a:r>
            <a:r>
              <a:rPr lang="ko-KR">
                <a:ea typeface="맑은 고딕"/>
              </a:rPr>
              <a:t> </a:t>
            </a:r>
            <a:r>
              <a:rPr lang="ko-KR" err="1">
                <a:ea typeface="맑은 고딕"/>
              </a:rPr>
              <a:t>답하는게</a:t>
            </a:r>
            <a:r>
              <a:rPr lang="ko-KR">
                <a:ea typeface="맑은 고딕"/>
              </a:rPr>
              <a:t> 좋을 거 </a:t>
            </a:r>
            <a:r>
              <a:rPr lang="ko-KR" altLang="en-US">
                <a:ea typeface="맑은 고딕"/>
              </a:rPr>
              <a:t>같아요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2A0A-EFD6-F795-BE8D-6F1D78D6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6370-52DC-8CAD-BBCE-7308A2240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A9532-3F82-3026-B25F-E137DE01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5C0F-6F42-8A26-54FD-BC457D0B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4D53-06D2-50A1-9D55-6487F5A8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E82C5-645C-F209-577C-3297C6015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50B0-64AA-73DD-4D6A-6845BDE4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pPr defTabSz="664677"/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64677"/>
            <a:endParaRPr lang="en-US" altLang="ko-KR" sz="900">
              <a:latin typeface="DM Sans" pitchFamily="2" charset="0"/>
            </a:endParaRPr>
          </a:p>
          <a:p>
            <a:pPr defTabSz="664677"/>
            <a:r>
              <a:rPr lang="ko-KR" altLang="en-US" sz="900">
                <a:latin typeface="DM Sans" pitchFamily="2" charset="0"/>
              </a:rPr>
              <a:t>복잡한 지원 제도 </a:t>
            </a:r>
            <a:r>
              <a:rPr lang="en-US" altLang="ko-KR" sz="900">
                <a:latin typeface="DM Sans" pitchFamily="2" charset="0"/>
              </a:rPr>
              <a:t>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수많은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있지만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흩어져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있고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절차가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복잡하여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정작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활용하기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64677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부족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상황과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맞는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부족합니다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획일적인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실질적인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자립으로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이어지기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64677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편견과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고립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세상의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편견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속에서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고립감을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느끼기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쉬우며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구성원으로의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성장을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저해하는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요인이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64677"/>
            <a:endParaRPr lang="en-US" altLang="ko-KR" sz="900"/>
          </a:p>
          <a:p>
            <a:pPr defTabSz="664677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F2C8-77C3-9905-067E-78A67BCC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2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pPr defTabSz="664677"/>
            <a:r>
              <a:rPr lang="ko-KR" altLang="ko-KR" sz="900">
                <a:latin typeface="DM Sans" pitchFamily="2" charset="0"/>
              </a:rPr>
              <a:t>이러한 문제들을 해결하기 위해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저희는 </a:t>
            </a:r>
            <a:r>
              <a:rPr lang="en-US" altLang="ko-KR" sz="900">
                <a:latin typeface="DM Sans" pitchFamily="2" charset="0"/>
              </a:rPr>
              <a:t>AI </a:t>
            </a:r>
            <a:r>
              <a:rPr lang="ko-KR" altLang="ko-KR" sz="900">
                <a:latin typeface="DM Sans" pitchFamily="2" charset="0"/>
              </a:rPr>
              <a:t>컨설팅 </a:t>
            </a:r>
            <a:r>
              <a:rPr lang="en-US" altLang="ko-KR" sz="900">
                <a:latin typeface="DM Sans" pitchFamily="2" charset="0"/>
              </a:rPr>
              <a:t>Agent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를 제안합니다</a:t>
            </a:r>
            <a:r>
              <a:rPr lang="en-US" altLang="ko-KR" sz="900">
                <a:latin typeface="DM Sans" pitchFamily="2" charset="0"/>
              </a:rPr>
              <a:t>.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는 </a:t>
            </a:r>
            <a:r>
              <a:rPr lang="en-US" altLang="ko-KR" sz="900">
                <a:latin typeface="DM Sans" pitchFamily="2" charset="0"/>
              </a:rPr>
              <a:t>(</a:t>
            </a:r>
            <a:r>
              <a:rPr lang="ko-KR" altLang="ko-KR" sz="900">
                <a:latin typeface="DM Sans" pitchFamily="2" charset="0"/>
              </a:rPr>
              <a:t>준비</a:t>
            </a:r>
            <a:r>
              <a:rPr lang="en-US" altLang="ko-KR" sz="900">
                <a:latin typeface="DM Sans" pitchFamily="2" charset="0"/>
              </a:rPr>
              <a:t> </a:t>
            </a:r>
            <a:r>
              <a:rPr lang="ko-KR" altLang="ko-KR" sz="900">
                <a:latin typeface="DM Sans" pitchFamily="2" charset="0"/>
              </a:rPr>
              <a:t>없이 세상에 떠밀릴</a:t>
            </a:r>
            <a:r>
              <a:rPr lang="en-US" altLang="ko-KR" sz="900">
                <a:latin typeface="DM Sans" pitchFamily="2" charset="0"/>
              </a:rPr>
              <a:t>) </a:t>
            </a:r>
            <a:r>
              <a:rPr lang="ko-KR" altLang="ko-KR" sz="900">
                <a:latin typeface="DM Sans" pitchFamily="2" charset="0"/>
              </a:rPr>
              <a:t>자립준비청년 한 명 한 명에게 </a:t>
            </a:r>
            <a:r>
              <a:rPr lang="ko-KR" altLang="ko-KR" sz="900" err="1">
                <a:latin typeface="DM Sans" pitchFamily="2" charset="0"/>
              </a:rPr>
              <a:t>맞춤화된</a:t>
            </a:r>
            <a:r>
              <a:rPr lang="ko-KR" altLang="ko-KR" sz="900">
                <a:latin typeface="DM Sans" pitchFamily="2" charset="0"/>
              </a:rPr>
              <a:t> 길잡이가 되어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정보의 격차를 해소하고 자립의 모든 과정을 따뜻하게 지원하는 든든한 동반자입니다</a:t>
            </a:r>
            <a:r>
              <a:rPr lang="en-US" altLang="ko-KR" sz="900">
                <a:latin typeface="DM Sans" pitchFamily="2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r>
              <a:rPr lang="en-US" altLang="ko-KR" sz="900">
                <a:latin typeface="DM Sans" pitchFamily="2" charset="0"/>
              </a:rPr>
              <a:t> (  </a:t>
            </a:r>
            <a:r>
              <a:rPr lang="ko-KR" altLang="ko-KR" sz="900">
                <a:latin typeface="DM Sans" pitchFamily="2" charset="0"/>
              </a:rPr>
              <a:t>개인정보의 이용 동의 후 </a:t>
            </a:r>
            <a:r>
              <a:rPr lang="en-US" altLang="ko-KR" sz="900">
                <a:latin typeface="DM Sans" pitchFamily="2" charset="0"/>
              </a:rPr>
              <a:t>)</a:t>
            </a:r>
            <a:r>
              <a:rPr lang="ko-KR" altLang="ko-KR" sz="900">
                <a:latin typeface="DM Sans" pitchFamily="2" charset="0"/>
              </a:rPr>
              <a:t>개인의 기본 정보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현재 상황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필요 분야 등의 입력합니다</a:t>
            </a:r>
            <a:r>
              <a:rPr lang="en-US" altLang="ko-KR" sz="900">
                <a:latin typeface="DM Sans" pitchFamily="2" charset="0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pPr defTabSz="664677"/>
            <a:r>
              <a:rPr lang="ko-KR" altLang="en-US"/>
              <a:t>정보 </a:t>
            </a:r>
            <a:r>
              <a:rPr lang="ko-KR" altLang="en-US" err="1"/>
              <a:t>사일로</a:t>
            </a:r>
            <a:r>
              <a:rPr lang="en-US" altLang="ko-KR"/>
              <a:t>(Information Silo)</a:t>
            </a:r>
            <a:r>
              <a:rPr lang="ko-KR" altLang="en-US"/>
              <a:t>는 </a:t>
            </a:r>
            <a:r>
              <a:rPr lang="ko-KR" altLang="en-US" b="1"/>
              <a:t>조직 안에서 정보나 데이터가 특정 부서</a:t>
            </a:r>
            <a:r>
              <a:rPr lang="en-US" altLang="ko-KR" b="1"/>
              <a:t>·</a:t>
            </a:r>
            <a:r>
              <a:rPr lang="ko-KR" altLang="en-US" b="1"/>
              <a:t>팀</a:t>
            </a:r>
            <a:r>
              <a:rPr lang="en-US" altLang="ko-KR" b="1"/>
              <a:t>·</a:t>
            </a:r>
            <a:r>
              <a:rPr lang="ko-KR" altLang="en-US" b="1"/>
              <a:t>시스템 안에만 갇혀서 다른 곳과 제대로 공유되지 않는 상태</a:t>
            </a:r>
            <a:endParaRPr lang="ko-KR" altLang="en-US"/>
          </a:p>
          <a:p>
            <a:pPr defTabSz="664677"/>
            <a:r>
              <a:rPr lang="ko-KR" altLang="en-US"/>
              <a:t>‘이루다’ 프로젝트에서 정보 사일로를 방지하는 설계</a:t>
            </a:r>
            <a:br>
              <a:rPr lang="en-US" altLang="ko-KR"/>
            </a:br>
            <a:r>
              <a:rPr lang="ko-KR" altLang="en-US"/>
              <a:t>핵심은 </a:t>
            </a:r>
            <a:r>
              <a:rPr lang="ko-KR" altLang="en-US" b="1"/>
              <a:t>데이터를 한 곳에 모으되</a:t>
            </a:r>
            <a:r>
              <a:rPr lang="en-US" altLang="ko-KR" b="1"/>
              <a:t>, </a:t>
            </a:r>
            <a:r>
              <a:rPr lang="ko-KR" altLang="en-US" b="1"/>
              <a:t>필요한 곳에 안전하게 </a:t>
            </a:r>
            <a:r>
              <a:rPr lang="ko-KR" altLang="en-US" b="1" err="1"/>
              <a:t>흘려보내는</a:t>
            </a:r>
            <a:r>
              <a:rPr lang="ko-KR" altLang="en-US" b="1"/>
              <a:t> 구조</a:t>
            </a:r>
            <a:r>
              <a:rPr lang="ko-KR" altLang="en-US"/>
              <a:t>를 만드는 겁니다</a:t>
            </a:r>
            <a:r>
              <a:rPr lang="en-US" altLang="ko-KR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468" tIns="33234" rIns="66468" bIns="33234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468" tIns="33234" rIns="66468" bIns="33234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8A7E7-4895-7A74-0863-FB4F5B3F9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C266D2-949B-7A21-08AA-A9173868C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99715-41A9-5AC3-467E-2E107B78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7D74A-AC1C-9D36-600A-63D36D10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9F584-7D2D-D91F-C9A6-C727064B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91634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936CA-224D-F566-872E-C83691EA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22064-C6DC-A347-D912-1F0529790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E629D-0958-B689-E960-20904878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2DC66-865A-C6AD-39AF-3D4C96D1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056AE-1C62-A594-3177-67229FD6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532957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97535-7EDF-1F53-6A24-8129580A4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F1B26-1FA5-381B-CE91-387A880AE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FC6FE-92D2-B7EB-905D-2E5AE21B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602744-A6C8-430B-79E4-8EB2D950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C55E1-8A74-8A46-5BF3-9D7FAB5D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81145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7BDD2-08C7-4429-C2D8-B54E4321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06589-9E57-209A-E50F-1DC782899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AA79D-781A-305F-C4AD-4439E3699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7F1C1C-E156-3852-DF3C-2032142B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F04D-7FD3-F8FA-B0A5-D1635B1C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30EB8-DDC0-982E-3428-94507663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42650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F7455-B051-0524-26BC-27C3BB8E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7067A5-BFC0-0393-7A9B-D5DE05FB1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AE915-8DD6-BEB1-49A6-65306ECCB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23CC4A-183D-42B9-F18A-C3A8814A9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194CFF-6ED6-3AA1-64F8-BD9DC54FA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035746-9EAE-87DC-47BE-8EEF6F92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C5CDF8-E806-BBCC-5283-11994EF5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6F3FC0-08E1-7B3C-D44B-9C2596ED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392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D8168-BC40-C415-5BC5-4517AB01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D326B8-215B-0DA1-5447-543A0DD7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F6A978-9DD0-CEC6-5387-D626FAC1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29F772-DA1C-C023-0DAF-2C41CB43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2574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02508A-4C22-9FC0-3688-23D2B2EC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E27489-8FAC-F6D1-CEAC-04AF5A97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2DF4A-C1E6-44C1-4F0A-FD2158FF6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870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04A6-5FE7-908B-66B1-7FD11A1A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B496C-8C2F-61CF-1549-26195C2B0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DBEC2C-95B6-9086-5219-39109760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6CFBFB-32D4-58DA-7400-E24CB901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C52A3B-05FA-68C2-24B0-04B5E81D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ED00-D2F4-9360-1247-22F2F4E3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565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CF697-68D7-687A-937A-01CA0B25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8B4AA1-2AFB-EC3A-D548-985339FAF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6667C-FE14-7468-67C5-ADB6EA3C2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5FCCA-4A71-7E0C-8E73-B84C68731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51687-3FE4-A9CC-074B-2BAE9E39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D54EE-3598-08AC-0318-44CBF61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748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71749-76BC-217E-FBF8-BED05B1B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9C70F0-45C1-5C8B-ACE1-3DCE302C3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293982-E88B-9E6E-AD1C-BCA37067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14519-8EA2-206B-D7AE-AFB857F3A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7B1C4-AAC8-294D-ABBE-8DD1A5DE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1959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97373D-B1C7-6229-865D-1F5BD8D5D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EF846-25E3-1FDD-6A9D-460158E2C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FC763-5DD9-AED5-788B-DA99DEE1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2A3E9-8BC3-6214-4353-9A98095D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8566B-FDB8-17A8-0030-40E432D5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121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4926C5-1EED-9DC5-46D3-A3830859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CE525-3352-897B-5F46-9B7215C3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5F33A-A4DA-9670-25EA-3E28EEEBD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F5331E-764B-4D80-A7E6-DADAB50E3619}" type="datetimeFigureOut">
              <a:rPr lang="ko-KR" altLang="en-US" smtClean="0"/>
              <a:t>2025-09-10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5EE00-02C5-1258-BC31-8EB5A0469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D149E-5B6D-FA7D-E023-23F8C72F8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14B1EA-772C-4813-9A87-6DDEC6BC6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55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7117" y="1766512"/>
            <a:ext cx="5120878" cy="1325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자립청소년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지원을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PT Serif" pitchFamily="34" charset="-120"/>
            </a:endParaRPr>
          </a:p>
          <a:p>
            <a:pPr algn="ctr">
              <a:lnSpc>
                <a:spcPts val="5000"/>
              </a:lnSpc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AI </a:t>
            </a:r>
            <a:r>
              <a:rPr lang="en-US" altLang="ko-KR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컨설팅</a:t>
            </a: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Agent</a:t>
            </a:r>
            <a:endParaRPr lang="en-US" altLang="ko-KR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7961" y="1470303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endParaRPr lang="en-US" sz="40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ED6EC-AEE0-D88A-CA02-28268B0945A5}"/>
              </a:ext>
            </a:extLst>
          </p:cNvPr>
          <p:cNvGrpSpPr/>
          <p:nvPr/>
        </p:nvGrpSpPr>
        <p:grpSpPr>
          <a:xfrm>
            <a:off x="6169103" y="3276876"/>
            <a:ext cx="7778591" cy="2154091"/>
            <a:chOff x="6071668" y="4211876"/>
            <a:chExt cx="7778591" cy="2154091"/>
          </a:xfrm>
        </p:grpSpPr>
        <p:sp>
          <p:nvSpPr>
            <p:cNvPr id="5" name="Text 2"/>
            <p:cNvSpPr/>
            <p:nvPr/>
          </p:nvSpPr>
          <p:spPr>
            <a:xfrm>
              <a:off x="6071668" y="4211876"/>
              <a:ext cx="7778591" cy="2154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5100"/>
                </a:lnSpc>
              </a:pP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이루다</a:t>
              </a:r>
              <a:r>
                <a:rPr lang="en-US" sz="9600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 : </a:t>
              </a: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iruda</a:t>
              </a:r>
              <a:endParaRPr lang="en-US" sz="9600">
                <a:latin typeface="한컴 울주 반구대 암각화체"/>
                <a:ea typeface="한컴 울주 반구대 암각화체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8671266" y="5651516"/>
              <a:ext cx="4798846" cy="312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500" b="1">
                  <a:solidFill>
                    <a:srgbClr val="383838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기술과 따뜻함이 만나는 새로운 자립 지원 시스템</a:t>
              </a:r>
              <a:endParaRPr lang="en-US" sz="1500"/>
            </a:p>
          </p:txBody>
        </p:sp>
      </p:grpSp>
      <p:sp>
        <p:nvSpPr>
          <p:cNvPr id="7" name="Text 4"/>
          <p:cNvSpPr/>
          <p:nvPr/>
        </p:nvSpPr>
        <p:spPr>
          <a:xfrm>
            <a:off x="6169104" y="7067550"/>
            <a:ext cx="777859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STC (</a:t>
            </a:r>
            <a:r>
              <a:rPr lang="ko-KR" alt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세이브 더 칠드런</a:t>
            </a:r>
            <a:r>
              <a:rPr lang="en-US" altLang="ko-KR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)</a:t>
            </a:r>
            <a:r>
              <a:rPr 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| </a:t>
            </a:r>
            <a:r>
              <a:rPr lang="en-US" altLang="ko-KR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 </a:t>
            </a:r>
            <a:r>
              <a:rPr 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배정윤, </a:t>
            </a:r>
            <a:r>
              <a:rPr lang="ko-KR" alt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김준희</a:t>
            </a:r>
            <a:r>
              <a:rPr lang="en-US" altLang="ko-KR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r>
              <a:rPr lang="en-US" sz="1600" b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이상엽, 이상진</a:t>
            </a:r>
            <a:endParaRPr lang="en-US" sz="1600" b="1">
              <a:solidFill>
                <a:srgbClr val="383838"/>
              </a:solidFill>
              <a:latin typeface="DM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CC76F-C912-8ADA-6798-5778FDF2F714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-1-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34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서비스 </a:t>
            </a:r>
            <a:r>
              <a:rPr lang="en-US" sz="3750" b="1">
                <a:solidFill>
                  <a:schemeClr val="accent2">
                    <a:lumMod val="75000"/>
                  </a:schemeClr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확장</a:t>
            </a:r>
            <a:r>
              <a:rPr lang="en-US" sz="37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로드맵</a:t>
            </a:r>
            <a:endParaRPr lang="en-US" sz="3750" b="1"/>
          </a:p>
        </p:txBody>
      </p:sp>
      <p:sp>
        <p:nvSpPr>
          <p:cNvPr id="3" name="Text 1"/>
          <p:cNvSpPr/>
          <p:nvPr/>
        </p:nvSpPr>
        <p:spPr>
          <a:xfrm>
            <a:off x="793790" y="1712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의 핵심 기술과 데이터를 기반으로 다양한 영역으로 서비스를 확장하여 더 넓은 사회적 가치를 창출할 수 있습니다.</a:t>
            </a:r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393189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872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latin typeface="PT Serif" pitchFamily="34" charset="0"/>
                <a:ea typeface="PT Serif" pitchFamily="34" charset="-122"/>
                <a:cs typeface="PT Serif" pitchFamily="34" charset="-120"/>
              </a:rPr>
              <a:t>다국어 지원</a:t>
            </a:r>
            <a:endParaRPr lang="en-US" sz="2300" b="1"/>
          </a:p>
        </p:txBody>
      </p:sp>
      <p:sp>
        <p:nvSpPr>
          <p:cNvPr id="6" name="Text 3"/>
          <p:cNvSpPr/>
          <p:nvPr/>
        </p:nvSpPr>
        <p:spPr>
          <a:xfrm>
            <a:off x="793790" y="629543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외국인 및 다문화 가정 청소년을 위한 언어 장벽 </a:t>
            </a: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없는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지원시스템을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구축합니다.</a:t>
            </a:r>
            <a:endParaRPr lang="en-US" sz="17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9" y="2393189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latin typeface="PT Serif" pitchFamily="34" charset="0"/>
                <a:ea typeface="PT Serif" pitchFamily="34" charset="-122"/>
                <a:cs typeface="PT Serif" pitchFamily="34" charset="-120"/>
              </a:rPr>
              <a:t>음성 인터페이스</a:t>
            </a:r>
            <a:endParaRPr lang="en-US" sz="2300" b="1"/>
          </a:p>
        </p:txBody>
      </p:sp>
      <p:sp>
        <p:nvSpPr>
          <p:cNvPr id="9" name="Text 5"/>
          <p:cNvSpPr/>
          <p:nvPr/>
        </p:nvSpPr>
        <p:spPr>
          <a:xfrm>
            <a:off x="4125278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디지털 기기 사용이 어려운 사용자를 위해 챗봇 및 음성 인식 기능을 도입합니다.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5" y="2393189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latin typeface="PT Serif" pitchFamily="34" charset="0"/>
                <a:ea typeface="PT Serif" pitchFamily="34" charset="-122"/>
                <a:cs typeface="PT Serif" pitchFamily="34" charset="-120"/>
              </a:rPr>
              <a:t>민간·기업 연계</a:t>
            </a:r>
            <a:endParaRPr lang="en-US" sz="2300" b="1"/>
          </a:p>
        </p:txBody>
      </p:sp>
      <p:sp>
        <p:nvSpPr>
          <p:cNvPr id="12" name="Text 7"/>
          <p:cNvSpPr/>
          <p:nvPr/>
        </p:nvSpPr>
        <p:spPr>
          <a:xfrm>
            <a:off x="7456884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기업과의 협력을 통해 인턴십, 취업, 전문 멘토링 프로그램을 자동 매칭합니다.</a:t>
            </a:r>
            <a:endParaRPr lang="en-US" sz="17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2" y="2393189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latin typeface="PT Serif" pitchFamily="34" charset="0"/>
                <a:ea typeface="PT Serif" pitchFamily="34" charset="-122"/>
                <a:cs typeface="PT Serif" pitchFamily="34" charset="-120"/>
              </a:rPr>
              <a:t>금융 교육 모듈</a:t>
            </a:r>
            <a:endParaRPr lang="en-US" sz="2300" b="1"/>
          </a:p>
        </p:txBody>
      </p:sp>
      <p:sp>
        <p:nvSpPr>
          <p:cNvPr id="15" name="Text 9"/>
          <p:cNvSpPr/>
          <p:nvPr/>
        </p:nvSpPr>
        <p:spPr>
          <a:xfrm>
            <a:off x="10788491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예산 관리, 저축, 신용 관리 등 건강한 경제 관념을 키울 수 있는 교육 콘텐츠를 제공합니다.</a:t>
            </a:r>
            <a:endParaRPr lang="en-US" sz="17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78C38E-F2E1-C5C0-C6DE-C1D1E6AA5C4F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-10-</a:t>
            </a: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884"/>
            <a:ext cx="68550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확장 전략의 핵심과 기대 효과</a:t>
            </a:r>
            <a:endParaRPr lang="en-US" sz="3750" b="1"/>
          </a:p>
        </p:txBody>
      </p:sp>
      <p:sp>
        <p:nvSpPr>
          <p:cNvPr id="3" name="Shape 1"/>
          <p:cNvSpPr/>
          <p:nvPr/>
        </p:nvSpPr>
        <p:spPr>
          <a:xfrm>
            <a:off x="793790" y="2978944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20604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354586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130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위기 대응 모드</a:t>
            </a:r>
            <a:endParaRPr lang="en-US" sz="2300" b="1"/>
          </a:p>
        </p:txBody>
      </p:sp>
      <p:sp>
        <p:nvSpPr>
          <p:cNvPr id="7" name="Text 4"/>
          <p:cNvSpPr/>
          <p:nvPr/>
        </p:nvSpPr>
        <p:spPr>
          <a:xfrm>
            <a:off x="1020604" y="462117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긴급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의료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발생시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즉각적으로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연결되는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시스템을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구축하여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안전망을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강화합니다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2978944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5443776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354586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130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분석 리포트</a:t>
            </a:r>
            <a:endParaRPr lang="en-US" sz="2300" b="1"/>
          </a:p>
        </p:txBody>
      </p:sp>
      <p:sp>
        <p:nvSpPr>
          <p:cNvPr id="12" name="Text 8"/>
          <p:cNvSpPr/>
          <p:nvPr/>
        </p:nvSpPr>
        <p:spPr>
          <a:xfrm>
            <a:off x="5443776" y="4621172"/>
            <a:ext cx="3742730" cy="1678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축적된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익명으로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분석하여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실효성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청년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수립을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자료를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기관에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2978944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0"/>
          <p:cNvSpPr/>
          <p:nvPr/>
        </p:nvSpPr>
        <p:spPr>
          <a:xfrm>
            <a:off x="9866948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354586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0787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다채널 접근성 확대</a:t>
            </a:r>
            <a:endParaRPr lang="en-US" sz="2300" b="1"/>
          </a:p>
        </p:txBody>
      </p:sp>
      <p:sp>
        <p:nvSpPr>
          <p:cNvPr id="17" name="Text 12"/>
          <p:cNvSpPr/>
          <p:nvPr/>
        </p:nvSpPr>
        <p:spPr>
          <a:xfrm>
            <a:off x="9866948" y="46211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모바일 앱 개발과 더불어, 공공장소에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오프라인 키오스크를 설치하여 누구나 </a:t>
            </a:r>
            <a:endParaRPr lang="en-US" sz="175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쉽게 '이루다'를 만날 수 있도록 합니다.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C0D32-2F3D-B155-7F97-4F704FDE28B0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-11-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032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6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5</a:t>
            </a:r>
            <a:endParaRPr lang="en-US" sz="230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84362" y="3163832"/>
            <a:ext cx="806570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MVP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 첫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걸음을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핵심</a:t>
            </a:r>
            <a:endParaRPr lang="en-US" sz="4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841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Viable Product (최소 기능 제품) 단계에서는 가장 핵심적인 기능을 우선 구현하여 사용자에게 실질적인 가치를 빠르게 전달하고, 피드백을 통해 서비스를 고도화해 나갈 것입니다.</a:t>
            </a:r>
            <a:endParaRPr lang="en-US" sz="17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34D98-3BC3-6414-67C4-4A74DD237C87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4723924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핵심 기능</a:t>
            </a:r>
            <a:endParaRPr lang="en-US" sz="3700" b="1"/>
          </a:p>
        </p:txBody>
      </p:sp>
      <p:sp>
        <p:nvSpPr>
          <p:cNvPr id="3" name="Text 1"/>
          <p:cNvSpPr/>
          <p:nvPr/>
        </p:nvSpPr>
        <p:spPr>
          <a:xfrm>
            <a:off x="787241" y="1390741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버전은 다음 5가지 핵심 기능을 중심으로 개발하여, 사용자가 '이루다'의 핵심 가치를 경험할 수 있도록 합니다.</a:t>
            </a:r>
            <a:endParaRPr lang="en-US" sz="2000"/>
          </a:p>
        </p:txBody>
      </p:sp>
      <p:sp>
        <p:nvSpPr>
          <p:cNvPr id="8" name="Text 6"/>
          <p:cNvSpPr/>
          <p:nvPr/>
        </p:nvSpPr>
        <p:spPr>
          <a:xfrm>
            <a:off x="1216892" y="3611416"/>
            <a:ext cx="2070616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사용자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등록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및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기본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정보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입력</a:t>
            </a:r>
            <a:endParaRPr lang="en-US" sz="2300" b="1">
              <a:latin typeface="PT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7999" y="4631356"/>
            <a:ext cx="1939109" cy="157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간편한 가입 절차와 필수 정보 입력을 통해 서비스 이용을 시작합니다.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4556938" y="3618128"/>
            <a:ext cx="2042524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AI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기반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개인화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로드맵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생성</a:t>
            </a:r>
            <a:endParaRPr lang="en-US" sz="2300" b="1">
              <a:latin typeface="PT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45395" y="4631355"/>
            <a:ext cx="2065609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영역별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담은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기초적인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맞춤형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0" y="3047789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7942479" y="3611416"/>
            <a:ext cx="2005969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정책·제도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매칭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신청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가이드</a:t>
            </a:r>
            <a:endParaRPr lang="en-US" sz="2300" b="1">
              <a:latin typeface="PT Serif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6035" y="4631356"/>
            <a:ext cx="2012413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사용자에게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적합한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찾아주고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관련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링크와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신청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양식을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62E639-DF25-A2AB-9DCC-75981A164E4B}"/>
              </a:ext>
            </a:extLst>
          </p:cNvPr>
          <p:cNvGrpSpPr/>
          <p:nvPr/>
        </p:nvGrpSpPr>
        <p:grpSpPr>
          <a:xfrm>
            <a:off x="787241" y="2704203"/>
            <a:ext cx="12837178" cy="730045"/>
            <a:chOff x="849740" y="2715144"/>
            <a:chExt cx="12837178" cy="730045"/>
          </a:xfrm>
        </p:grpSpPr>
        <p:sp>
          <p:nvSpPr>
            <p:cNvPr id="5" name="Shape 3"/>
            <p:cNvSpPr/>
            <p:nvPr/>
          </p:nvSpPr>
          <p:spPr>
            <a:xfrm>
              <a:off x="849740" y="3022087"/>
              <a:ext cx="2880000" cy="12240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1952317" y="2728909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2217462" y="2828367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1</a:t>
              </a:r>
              <a:endParaRPr lang="en-US" sz="2100"/>
            </a:p>
          </p:txBody>
        </p:sp>
        <p:sp>
          <p:nvSpPr>
            <p:cNvPr id="11" name="Shape 9"/>
            <p:cNvSpPr/>
            <p:nvPr/>
          </p:nvSpPr>
          <p:spPr>
            <a:xfrm>
              <a:off x="4168799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5271376" y="271514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5541587" y="2814602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2</a:t>
              </a:r>
              <a:endParaRPr lang="en-US" sz="2100"/>
            </a:p>
          </p:txBody>
        </p:sp>
        <p:sp>
          <p:nvSpPr>
            <p:cNvPr id="17" name="Shape 15"/>
            <p:cNvSpPr/>
            <p:nvPr/>
          </p:nvSpPr>
          <p:spPr>
            <a:xfrm>
              <a:off x="748785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hape 16"/>
            <p:cNvSpPr/>
            <p:nvPr/>
          </p:nvSpPr>
          <p:spPr>
            <a:xfrm>
              <a:off x="8590435" y="272405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 17"/>
            <p:cNvSpPr/>
            <p:nvPr/>
          </p:nvSpPr>
          <p:spPr>
            <a:xfrm>
              <a:off x="8854870" y="2839836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3</a:t>
              </a:r>
              <a:endParaRPr lang="en-US" sz="2100"/>
            </a:p>
          </p:txBody>
        </p:sp>
        <p:sp>
          <p:nvSpPr>
            <p:cNvPr id="29" name="Shape 27"/>
            <p:cNvSpPr/>
            <p:nvPr/>
          </p:nvSpPr>
          <p:spPr>
            <a:xfrm>
              <a:off x="1080691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Shape 28"/>
            <p:cNvSpPr/>
            <p:nvPr/>
          </p:nvSpPr>
          <p:spPr>
            <a:xfrm>
              <a:off x="11909495" y="2770343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12180136" y="2859543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/>
                </a:rPr>
                <a:t>4</a:t>
              </a:r>
            </a:p>
          </p:txBody>
        </p:sp>
      </p:grpSp>
      <p:sp>
        <p:nvSpPr>
          <p:cNvPr id="32" name="Text 30"/>
          <p:cNvSpPr/>
          <p:nvPr/>
        </p:nvSpPr>
        <p:spPr>
          <a:xfrm>
            <a:off x="11247044" y="3611416"/>
            <a:ext cx="2156095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 상황 </a:t>
            </a:r>
            <a:r>
              <a:rPr lang="en-US" sz="2300" b="1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저장</a:t>
            </a: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및 피드백</a:t>
            </a:r>
            <a:endParaRPr lang="en-US" sz="2300" b="1"/>
          </a:p>
        </p:txBody>
      </p:sp>
      <p:sp>
        <p:nvSpPr>
          <p:cNvPr id="33" name="Text 31"/>
          <p:cNvSpPr/>
          <p:nvPr/>
        </p:nvSpPr>
        <p:spPr>
          <a:xfrm>
            <a:off x="11143302" y="4631356"/>
            <a:ext cx="2156096" cy="227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진행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기록하고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개선을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간단한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피드백을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남길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0DE90B-7C99-2CEE-7DCE-8EF2C20144D7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EE1C98-57E1-95B2-EF61-4ACE35F1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5" t="4240" r="2276" b="2113"/>
          <a:stretch>
            <a:fillRect/>
          </a:stretch>
        </p:blipFill>
        <p:spPr>
          <a:xfrm>
            <a:off x="1818861" y="89453"/>
            <a:ext cx="12115800" cy="80208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854" y="2226982"/>
            <a:ext cx="7556421" cy="814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안정적이고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제공을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850"/>
              </a:lnSpc>
            </a:pP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최신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스택을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활용하여,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유연한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아키텍처를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설계했습니다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000">
              <a:latin typeface="DM Sans"/>
              <a:ea typeface="Calibri"/>
              <a:cs typeface="Calibri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06183-4E5B-ADB7-DBA3-360EF5A33FEF}"/>
              </a:ext>
            </a:extLst>
          </p:cNvPr>
          <p:cNvSpPr/>
          <p:nvPr/>
        </p:nvSpPr>
        <p:spPr>
          <a:xfrm>
            <a:off x="1643398" y="766275"/>
            <a:ext cx="1815420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977854" y="6570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6</a:t>
            </a:r>
            <a:endParaRPr lang="en-US" sz="230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82026" y="12559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구현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아키텍처</a:t>
            </a:r>
            <a:endParaRPr lang="en-US" sz="4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E732F-7C77-462C-3E46-7E6BA0DF4D91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-14-</a:t>
            </a:r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975" y="441603"/>
            <a:ext cx="3372445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개요</a:t>
            </a:r>
            <a:endParaRPr lang="en-US" sz="2800" b="1"/>
          </a:p>
        </p:txBody>
      </p:sp>
      <p:sp>
        <p:nvSpPr>
          <p:cNvPr id="3" name="Text 1"/>
          <p:cNvSpPr/>
          <p:nvPr/>
        </p:nvSpPr>
        <p:spPr>
          <a:xfrm>
            <a:off x="770319" y="1300062"/>
            <a:ext cx="13506450" cy="442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인터페이스부터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AI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엔진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데이터베이스까지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각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구성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요소는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API를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통해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유기적으로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연결되어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원활한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경험을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000">
              <a:latin typeface="DM Sans"/>
              <a:ea typeface="Calibri"/>
              <a:cs typeface="Calibri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8AB931-677A-04FC-44CD-AA79A500C44F}"/>
              </a:ext>
            </a:extLst>
          </p:cNvPr>
          <p:cNvGrpSpPr/>
          <p:nvPr/>
        </p:nvGrpSpPr>
        <p:grpSpPr>
          <a:xfrm>
            <a:off x="1276213" y="1301919"/>
            <a:ext cx="11852496" cy="6649382"/>
            <a:chOff x="1565331" y="1610035"/>
            <a:chExt cx="11267854" cy="6326023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331" y="1610035"/>
              <a:ext cx="11156260" cy="6326023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DEAEE19-FE3B-FE6E-BC38-F69C81C8A4E4}"/>
                </a:ext>
              </a:extLst>
            </p:cNvPr>
            <p:cNvGrpSpPr/>
            <p:nvPr/>
          </p:nvGrpSpPr>
          <p:grpSpPr>
            <a:xfrm>
              <a:off x="1612745" y="6267412"/>
              <a:ext cx="3233277" cy="930333"/>
              <a:chOff x="1576511" y="6707185"/>
              <a:chExt cx="3233277" cy="930333"/>
            </a:xfrm>
          </p:grpSpPr>
          <p:sp>
            <p:nvSpPr>
              <p:cNvPr id="6" name="Text 2"/>
              <p:cNvSpPr/>
              <p:nvPr/>
            </p:nvSpPr>
            <p:spPr>
              <a:xfrm>
                <a:off x="1608374" y="6707185"/>
                <a:ext cx="3169550" cy="3961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50"/>
                  </a:lnSpc>
                  <a:buNone/>
                </a:pPr>
                <a:r>
                  <a:rPr lang="en-US" sz="2000" b="1">
                    <a:latin typeface="PT Serif"/>
                  </a:rPr>
                  <a:t>User</a:t>
                </a:r>
              </a:p>
            </p:txBody>
          </p:sp>
          <p:sp>
            <p:nvSpPr>
              <p:cNvPr id="7" name="Text 3"/>
              <p:cNvSpPr/>
              <p:nvPr/>
            </p:nvSpPr>
            <p:spPr>
              <a:xfrm>
                <a:off x="1576511" y="7033794"/>
                <a:ext cx="3233277" cy="60372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1350"/>
                  </a:lnSpc>
                  <a:buNone/>
                </a:pPr>
                <a:r>
                  <a:rPr lang="en-US" sz="1400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 </a:t>
                </a:r>
                <a:r>
                  <a:rPr lang="en-US" sz="1400" err="1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인터페이스와</a:t>
                </a:r>
                <a:r>
                  <a:rPr lang="en-US" sz="1400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 </a:t>
                </a:r>
                <a:r>
                  <a:rPr lang="en-US" sz="1400" err="1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상호작용</a:t>
                </a:r>
                <a:endParaRPr lang="en-US" sz="1400">
                  <a:latin typeface="DM San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FD05895-44AE-0061-310C-C256E9248B8D}"/>
                </a:ext>
              </a:extLst>
            </p:cNvPr>
            <p:cNvGrpSpPr/>
            <p:nvPr/>
          </p:nvGrpSpPr>
          <p:grpSpPr>
            <a:xfrm>
              <a:off x="3634432" y="2834169"/>
              <a:ext cx="3233277" cy="615537"/>
              <a:chOff x="3634432" y="2764596"/>
              <a:chExt cx="3233277" cy="615537"/>
            </a:xfrm>
          </p:grpSpPr>
          <p:sp>
            <p:nvSpPr>
              <p:cNvPr id="9" name="Text 4"/>
              <p:cNvSpPr/>
              <p:nvPr/>
            </p:nvSpPr>
            <p:spPr>
              <a:xfrm>
                <a:off x="3666295" y="2764596"/>
                <a:ext cx="3169550" cy="3961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buNone/>
                </a:pPr>
                <a:r>
                  <a:rPr lang="en-US" sz="2000" b="1" err="1">
                    <a:solidFill>
                      <a:srgbClr val="383838"/>
                    </a:solidFill>
                    <a:latin typeface="PT Serif" pitchFamily="34" charset="0"/>
                    <a:ea typeface="PT Serif" pitchFamily="34" charset="-122"/>
                    <a:cs typeface="PT Serif" pitchFamily="34" charset="-120"/>
                  </a:rPr>
                  <a:t>FrontEnd</a:t>
                </a:r>
                <a:endParaRPr lang="en-US" sz="2000" b="1"/>
              </a:p>
            </p:txBody>
          </p:sp>
          <p:sp>
            <p:nvSpPr>
              <p:cNvPr id="10" name="Text 5"/>
              <p:cNvSpPr/>
              <p:nvPr/>
            </p:nvSpPr>
            <p:spPr>
              <a:xfrm>
                <a:off x="3634432" y="3078271"/>
                <a:ext cx="3233277" cy="3018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buNone/>
                </a:pPr>
                <a:r>
                  <a:rPr lang="en-US" sz="1400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Web </a:t>
                </a:r>
                <a:endParaRPr lang="en-US" sz="140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3EFEDE1-2F1B-C73D-9491-842206FB398D}"/>
                </a:ext>
              </a:extLst>
            </p:cNvPr>
            <p:cNvGrpSpPr/>
            <p:nvPr/>
          </p:nvGrpSpPr>
          <p:grpSpPr>
            <a:xfrm>
              <a:off x="5548953" y="6267412"/>
              <a:ext cx="3233277" cy="753705"/>
              <a:chOff x="5602947" y="6660885"/>
              <a:chExt cx="3233277" cy="753705"/>
            </a:xfrm>
          </p:grpSpPr>
          <p:sp>
            <p:nvSpPr>
              <p:cNvPr id="12" name="Text 6"/>
              <p:cNvSpPr/>
              <p:nvPr/>
            </p:nvSpPr>
            <p:spPr>
              <a:xfrm>
                <a:off x="5612680" y="6660885"/>
                <a:ext cx="3169550" cy="75370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50"/>
                  </a:lnSpc>
                  <a:buNone/>
                </a:pPr>
                <a:r>
                  <a:rPr lang="en-US" sz="2000" b="1" err="1">
                    <a:solidFill>
                      <a:srgbClr val="383838"/>
                    </a:solidFill>
                    <a:latin typeface="PT Serif"/>
                    <a:ea typeface="PT Serif" pitchFamily="34" charset="-122"/>
                    <a:cs typeface="PT Serif" pitchFamily="34" charset="-120"/>
                  </a:rPr>
                  <a:t>BackEnd</a:t>
                </a:r>
                <a:endParaRPr lang="en-US" sz="2000" b="1">
                  <a:latin typeface="PT Serif"/>
                </a:endParaRPr>
              </a:p>
            </p:txBody>
          </p:sp>
          <p:sp>
            <p:nvSpPr>
              <p:cNvPr id="13" name="Text 7"/>
              <p:cNvSpPr/>
              <p:nvPr/>
            </p:nvSpPr>
            <p:spPr>
              <a:xfrm>
                <a:off x="5602947" y="6990192"/>
                <a:ext cx="3233277" cy="3018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350"/>
                  </a:lnSpc>
                  <a:buNone/>
                </a:pPr>
                <a:r>
                  <a:rPr lang="en-US" sz="1400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Node.js / Python API</a:t>
                </a:r>
                <a:endParaRPr lang="en-US" sz="1400">
                  <a:latin typeface="DM Sans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83B967-7CAC-91AE-60F4-83B58FD85BDB}"/>
                </a:ext>
              </a:extLst>
            </p:cNvPr>
            <p:cNvGrpSpPr/>
            <p:nvPr/>
          </p:nvGrpSpPr>
          <p:grpSpPr>
            <a:xfrm>
              <a:off x="7601153" y="2834169"/>
              <a:ext cx="3233277" cy="654454"/>
              <a:chOff x="7601153" y="2764596"/>
              <a:chExt cx="3233277" cy="654454"/>
            </a:xfrm>
          </p:grpSpPr>
          <p:sp>
            <p:nvSpPr>
              <p:cNvPr id="15" name="Text 8"/>
              <p:cNvSpPr/>
              <p:nvPr/>
            </p:nvSpPr>
            <p:spPr>
              <a:xfrm>
                <a:off x="7601153" y="2764596"/>
                <a:ext cx="3169551" cy="3961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buNone/>
                </a:pPr>
                <a:r>
                  <a:rPr lang="en-US" sz="2000" b="1">
                    <a:solidFill>
                      <a:srgbClr val="383838"/>
                    </a:solidFill>
                    <a:latin typeface="PT Serif" pitchFamily="34" charset="0"/>
                    <a:ea typeface="PT Serif" pitchFamily="34" charset="-122"/>
                    <a:cs typeface="PT Serif" pitchFamily="34" charset="-120"/>
                  </a:rPr>
                  <a:t>AI Engine</a:t>
                </a:r>
                <a:endParaRPr lang="en-US" sz="2000" b="1"/>
              </a:p>
            </p:txBody>
          </p:sp>
          <p:sp>
            <p:nvSpPr>
              <p:cNvPr id="16" name="Text 9"/>
              <p:cNvSpPr/>
              <p:nvPr/>
            </p:nvSpPr>
            <p:spPr>
              <a:xfrm>
                <a:off x="7601153" y="3117188"/>
                <a:ext cx="3233277" cy="3018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buNone/>
                </a:pPr>
                <a:r>
                  <a:rPr lang="en-US" sz="1400">
                    <a:solidFill>
                      <a:srgbClr val="383838"/>
                    </a:solidFill>
                    <a:latin typeface="DM Sans" pitchFamily="34" charset="0"/>
                    <a:ea typeface="DM Sans" pitchFamily="34" charset="-122"/>
                    <a:cs typeface="DM Sans" pitchFamily="34" charset="-120"/>
                  </a:rPr>
                  <a:t>NLP 및 추천 시스템</a:t>
                </a:r>
                <a:endParaRPr lang="en-US" sz="14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4D6D97-198E-8CE5-66F9-77E3BDB11209}"/>
                </a:ext>
              </a:extLst>
            </p:cNvPr>
            <p:cNvGrpSpPr/>
            <p:nvPr/>
          </p:nvGrpSpPr>
          <p:grpSpPr>
            <a:xfrm>
              <a:off x="9599908" y="6267412"/>
              <a:ext cx="3233277" cy="629600"/>
              <a:chOff x="9597519" y="6684036"/>
              <a:chExt cx="3233277" cy="629600"/>
            </a:xfrm>
          </p:grpSpPr>
          <p:sp>
            <p:nvSpPr>
              <p:cNvPr id="18" name="Text 10"/>
              <p:cNvSpPr/>
              <p:nvPr/>
            </p:nvSpPr>
            <p:spPr>
              <a:xfrm>
                <a:off x="9597519" y="6684036"/>
                <a:ext cx="3169551" cy="3961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50"/>
                  </a:lnSpc>
                  <a:buNone/>
                </a:pPr>
                <a:r>
                  <a:rPr lang="en-US" sz="2000" b="1" err="1">
                    <a:solidFill>
                      <a:srgbClr val="383838"/>
                    </a:solidFill>
                    <a:latin typeface="PT Serif"/>
                    <a:ea typeface="PT Serif" pitchFamily="34" charset="-122"/>
                    <a:cs typeface="PT Serif" pitchFamily="34" charset="-120"/>
                  </a:rPr>
                  <a:t>DataBase</a:t>
                </a:r>
                <a:endParaRPr lang="en-US" sz="2000" b="1">
                  <a:latin typeface="PT Serif"/>
                </a:endParaRPr>
              </a:p>
            </p:txBody>
          </p:sp>
          <p:sp>
            <p:nvSpPr>
              <p:cNvPr id="19" name="Text 11"/>
              <p:cNvSpPr/>
              <p:nvPr/>
            </p:nvSpPr>
            <p:spPr>
              <a:xfrm>
                <a:off x="9597519" y="7011774"/>
                <a:ext cx="3233277" cy="30186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350"/>
                  </a:lnSpc>
                  <a:buNone/>
                </a:pPr>
                <a:r>
                  <a:rPr lang="en-US" sz="1400">
                    <a:solidFill>
                      <a:srgbClr val="383838"/>
                    </a:solidFill>
                    <a:latin typeface="DM Sans"/>
                    <a:ea typeface="DM Sans" pitchFamily="34" charset="-122"/>
                    <a:cs typeface="DM Sans" pitchFamily="34" charset="-120"/>
                  </a:rPr>
                  <a:t>PostgreSQL</a:t>
                </a:r>
                <a:endParaRPr lang="en-US" sz="1400">
                  <a:latin typeface="DM Sans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57031A-ED7F-BF3F-1DFC-45B73CE7ED02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</a:t>
            </a:r>
            <a:r>
              <a:rPr lang="en-US" altLang="ko-KR">
                <a:ea typeface="맑은 고딕"/>
                <a:cs typeface="Calibri"/>
              </a:rPr>
              <a:t>5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666" y="444460"/>
            <a:ext cx="3394472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핵심 구성 요소</a:t>
            </a:r>
            <a:endParaRPr lang="en-US" sz="2650" b="1"/>
          </a:p>
        </p:txBody>
      </p:sp>
      <p:sp>
        <p:nvSpPr>
          <p:cNvPr id="3" name="Text 1"/>
          <p:cNvSpPr/>
          <p:nvPr/>
        </p:nvSpPr>
        <p:spPr>
          <a:xfrm>
            <a:off x="606028" y="1180564"/>
            <a:ext cx="1349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각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모듈은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독립적으로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개발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확장이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가능하도록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설계되어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유지보수와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기능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추가의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효율성을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높였습니다</a:t>
            </a:r>
            <a:r>
              <a:rPr lang="en-US" sz="20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000">
              <a:latin typeface="DM San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65666" y="1899999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807958" y="1814155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프론트엔드</a:t>
            </a:r>
            <a:endParaRPr lang="en-US" sz="2000" b="1">
              <a:latin typeface="PT Serif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7958" y="2161363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React, Vue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등을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활용하여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모든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디바이스에서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최적화된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경험을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>
              <a:solidFill>
                <a:srgbClr val="383838"/>
              </a:solidFill>
              <a:latin typeface="DM Sans"/>
              <a:ea typeface="Calibri"/>
              <a:cs typeface="Calibri"/>
            </a:endParaRPr>
          </a:p>
          <a:p>
            <a:pPr>
              <a:lnSpc>
                <a:spcPts val="2000"/>
              </a:lnSpc>
            </a:pP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제공하는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반응형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웹을 제공합니다.</a:t>
            </a:r>
            <a:endParaRPr lang="en-US">
              <a:solidFill>
                <a:srgbClr val="383838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5666" y="3167182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807958" y="3081338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백엔드</a:t>
            </a:r>
            <a:endParaRPr lang="en-US" sz="2000" b="1">
              <a:latin typeface="PT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807958" y="3428546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Node.js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또는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Python(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FastAPI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)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기반의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REST API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서버로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안</a:t>
            </a:r>
            <a:r>
              <a:rPr lang="ko-KR" alt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적인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인증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/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권한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관리와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비즈니스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로직을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처리합니다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>
              <a:latin typeface="DM San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5666" y="4434364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807958" y="4348520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AI 모듈/엔진</a:t>
            </a:r>
            <a:endParaRPr lang="en-US" sz="2000" b="1">
              <a:latin typeface="PT Serif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7958" y="4695728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자연어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처리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(NLP)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입력을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분석하고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알고리즘을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통해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최적의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정책과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솔루션을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매칭합니다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>
              <a:latin typeface="DM San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5666" y="5701546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807958" y="5615702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데이터베이스</a:t>
            </a:r>
            <a:endParaRPr lang="en-US" sz="2000" b="1">
              <a:latin typeface="PT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7958" y="5962909"/>
            <a:ext cx="6310074" cy="57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PostgreSQL을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데이터의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안전하고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효율적인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저장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관리</a:t>
            </a:r>
            <a:endParaRPr lang="en-US">
              <a:latin typeface="DM San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5666" y="6849020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5"/>
          <p:cNvSpPr/>
          <p:nvPr/>
        </p:nvSpPr>
        <p:spPr>
          <a:xfrm>
            <a:off x="807958" y="6771480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외부</a:t>
            </a:r>
            <a:r>
              <a:rPr lang="en-US" sz="20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연계</a:t>
            </a:r>
            <a:r>
              <a:rPr lang="en-US" sz="20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API</a:t>
            </a:r>
            <a:endParaRPr lang="en-US" sz="2000" b="1">
              <a:latin typeface="PT Serif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07958" y="7121958"/>
            <a:ext cx="6310074" cy="57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정부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DB와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복지기관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API를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통한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실시간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최신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동기화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및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</a:t>
            </a:r>
            <a:endParaRPr lang="en-US">
              <a:latin typeface="DM Sans"/>
            </a:endParaRPr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49" y="1677233"/>
            <a:ext cx="6552367" cy="65523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A24C3D-DF99-550B-59BF-A8B67B086FC9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</a:t>
            </a:r>
            <a:r>
              <a:rPr lang="en-US" altLang="ko-KR">
                <a:ea typeface="맑은 고딕"/>
                <a:cs typeface="Calibri"/>
              </a:rPr>
              <a:t>6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847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배포 프로세스 및 운영</a:t>
            </a:r>
            <a:endParaRPr lang="en-US" sz="3750" b="1"/>
          </a:p>
        </p:txBody>
      </p:sp>
      <p:sp>
        <p:nvSpPr>
          <p:cNvPr id="3" name="Text 1"/>
          <p:cNvSpPr/>
          <p:nvPr/>
        </p:nvSpPr>
        <p:spPr>
          <a:xfrm>
            <a:off x="913060" y="1883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애자일 방법론에 따라 개발, 테스트, 배포, 모니터링의 순환 주기를 통해 서비스를 지속적으로 개선하고 안정적으로 운영합니다.</a:t>
            </a:r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4960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6690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및 CI/CD</a:t>
            </a:r>
            <a:endParaRPr lang="en-US" sz="2300" b="1"/>
          </a:p>
        </p:txBody>
      </p:sp>
      <p:sp>
        <p:nvSpPr>
          <p:cNvPr id="6" name="Text 3"/>
          <p:cNvSpPr/>
          <p:nvPr/>
        </p:nvSpPr>
        <p:spPr>
          <a:xfrm>
            <a:off x="1020604" y="405181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기반 협업 및 자동화된 빌드/테스트 파이프라인 구성</a:t>
            </a:r>
            <a:endParaRPr lang="en-US" sz="17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34960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6690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테스트</a:t>
            </a:r>
            <a:endParaRPr lang="en-US" sz="2300" b="1"/>
          </a:p>
        </p:txBody>
      </p:sp>
      <p:sp>
        <p:nvSpPr>
          <p:cNvPr id="9" name="Text 5"/>
          <p:cNvSpPr/>
          <p:nvPr/>
        </p:nvSpPr>
        <p:spPr>
          <a:xfrm>
            <a:off x="7542014" y="405181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단위, 통합, 사용자 테스트(파일럿 그룹)를 통한 품질 확보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66905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9009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클라우드 배포</a:t>
            </a:r>
            <a:endParaRPr lang="en-US" sz="2300" b="1"/>
          </a:p>
        </p:txBody>
      </p:sp>
      <p:sp>
        <p:nvSpPr>
          <p:cNvPr id="12" name="Text 7"/>
          <p:cNvSpPr/>
          <p:nvPr/>
        </p:nvSpPr>
        <p:spPr>
          <a:xfrm>
            <a:off x="1020604" y="629292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AWS, Azure 등 클라우드 환경에서 Docker, Kubernetes를 활용한 안정적 배포</a:t>
            </a:r>
            <a:endParaRPr lang="en-US" sz="17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66905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59009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모니터링 및 개선</a:t>
            </a:r>
            <a:endParaRPr lang="en-US" sz="2300" b="1"/>
          </a:p>
        </p:txBody>
      </p:sp>
      <p:sp>
        <p:nvSpPr>
          <p:cNvPr id="15" name="Text 9"/>
          <p:cNvSpPr/>
          <p:nvPr/>
        </p:nvSpPr>
        <p:spPr>
          <a:xfrm>
            <a:off x="7542014" y="629292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로그 분석, 사용자 피드백 수집을 통한 지속적인 서비스 고도화</a:t>
            </a:r>
            <a:endParaRPr lang="en-US" sz="17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C75A7-C6EC-25EE-7FF0-3C1B3A015121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</a:t>
            </a:r>
            <a:r>
              <a:rPr lang="en-US" altLang="ko-KR">
                <a:ea typeface="맑은 고딕"/>
                <a:cs typeface="Calibri"/>
              </a:rPr>
              <a:t>7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7</a:t>
            </a:r>
            <a:endParaRPr lang="en-US" sz="230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개발</a:t>
            </a:r>
            <a:r>
              <a:rPr 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타임라인</a:t>
            </a:r>
            <a:endParaRPr lang="ko-KR" altLang="en-US" sz="4650">
              <a:solidFill>
                <a:srgbClr val="02020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통해 MVP의 핵심 기능을 효율적으로 개발하고,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성공적인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초기 버전 런칭을 목표로 합니다.</a:t>
            </a:r>
            <a:endParaRPr lang="en-US" sz="17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83FE7-B8CB-2F4B-9769-7B3513E64A99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</a:t>
            </a:r>
            <a:r>
              <a:rPr lang="en-US" altLang="ko-KR">
                <a:ea typeface="맑은 고딕"/>
                <a:cs typeface="Calibri"/>
              </a:rPr>
              <a:t>8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DCC858-93E1-D093-F162-82828D03FCFE}"/>
              </a:ext>
            </a:extLst>
          </p:cNvPr>
          <p:cNvSpPr/>
          <p:nvPr/>
        </p:nvSpPr>
        <p:spPr>
          <a:xfrm>
            <a:off x="0" y="1427671"/>
            <a:ext cx="14630399" cy="6445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720447" y="566023"/>
            <a:ext cx="4323040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개발 타임라인(</a:t>
            </a:r>
            <a:r>
              <a:rPr lang="ko-KR" altLang="en-US" sz="340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예정</a:t>
            </a:r>
            <a:r>
              <a:rPr lang="en-US" sz="340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)</a:t>
            </a:r>
            <a:endParaRPr lang="en-US" sz="3400" b="1">
              <a:solidFill>
                <a:srgbClr val="020202"/>
              </a:solidFill>
              <a:latin typeface="PT Serif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3464" y="1726768"/>
            <a:ext cx="45719" cy="5694781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976037" y="1946914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287743" y="1881192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3839573" y="1797491"/>
            <a:ext cx="27018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1주차: 기획 및 설계</a:t>
            </a:r>
            <a:endParaRPr lang="en-US" sz="2400" b="1"/>
          </a:p>
        </p:txBody>
      </p:sp>
      <p:sp>
        <p:nvSpPr>
          <p:cNvPr id="7" name="Text 5"/>
          <p:cNvSpPr/>
          <p:nvPr/>
        </p:nvSpPr>
        <p:spPr>
          <a:xfrm>
            <a:off x="770142" y="2258620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요구사항 분석, 기능 명세 확정, </a:t>
            </a:r>
          </a:p>
          <a:p>
            <a:pPr marL="0" indent="0" algn="r">
              <a:lnSpc>
                <a:spcPts val="255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시스템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아키텍처 설계, 개발 환경 세팅</a:t>
            </a:r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42035" y="3182069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7287743" y="3116346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8188331" y="3098746"/>
            <a:ext cx="2867138" cy="26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2주차: 핵심 기능 개발</a:t>
            </a:r>
            <a:endParaRPr lang="en-US" sz="2400" b="1"/>
          </a:p>
        </p:txBody>
      </p:sp>
      <p:sp>
        <p:nvSpPr>
          <p:cNvPr id="11" name="Text 9"/>
          <p:cNvSpPr/>
          <p:nvPr/>
        </p:nvSpPr>
        <p:spPr>
          <a:xfrm>
            <a:off x="8188331" y="3493774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등록/로그인 기능 개발, DB 모델링 및 구축</a:t>
            </a:r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976037" y="4246726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287743" y="4181003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3779804" y="4097302"/>
            <a:ext cx="276165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3주차: AI 및 백엔드 연동</a:t>
            </a:r>
            <a:endParaRPr lang="en-US" sz="2400" b="1"/>
          </a:p>
        </p:txBody>
      </p:sp>
      <p:sp>
        <p:nvSpPr>
          <p:cNvPr id="15" name="Text 13"/>
          <p:cNvSpPr/>
          <p:nvPr/>
        </p:nvSpPr>
        <p:spPr>
          <a:xfrm>
            <a:off x="770142" y="4558431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55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AI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로드맵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생성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모듈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개발,정책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매칭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알고리즘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구현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백엔드</a:t>
            </a: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algn="r">
              <a:lnSpc>
                <a:spcPts val="255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API </a:t>
            </a:r>
            <a:r>
              <a:rPr lang="en-US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개발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42035" y="5311383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7287743" y="5245660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8188331" y="5228060"/>
            <a:ext cx="4429473" cy="293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4주차: 프론트엔드 및 통합 테스트</a:t>
            </a:r>
            <a:endParaRPr lang="en-US" sz="2400" b="1"/>
          </a:p>
        </p:txBody>
      </p:sp>
      <p:sp>
        <p:nvSpPr>
          <p:cNvPr id="19" name="Text 17"/>
          <p:cNvSpPr/>
          <p:nvPr/>
        </p:nvSpPr>
        <p:spPr>
          <a:xfrm>
            <a:off x="8188331" y="5623088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UI/UX 개발 완료, 전체 기능 통합 및 테스트, 버그 수정</a:t>
            </a:r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976037" y="6376039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7287743" y="6310317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3839573" y="6226616"/>
            <a:ext cx="27018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4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5주차: 배포 및 안정화</a:t>
            </a:r>
            <a:endParaRPr lang="en-US" sz="2400" b="1"/>
          </a:p>
        </p:txBody>
      </p:sp>
      <p:sp>
        <p:nvSpPr>
          <p:cNvPr id="23" name="Text 21"/>
          <p:cNvSpPr/>
          <p:nvPr/>
        </p:nvSpPr>
        <p:spPr>
          <a:xfrm>
            <a:off x="770142" y="6687745"/>
            <a:ext cx="577131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55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클라우드 서버 배포, 파일럿 테스트 진행,</a:t>
            </a:r>
            <a:endParaRPr lang="en-US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 algn="r">
              <a:lnSpc>
                <a:spcPts val="255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 사용자 피드백 수집 및 초기 안정화 작업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80F72D-E830-EAE8-3575-C3DEA024BEA8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</a:t>
            </a:r>
            <a:r>
              <a:rPr lang="en-US" altLang="ko-KR">
                <a:ea typeface="맑은 고딕"/>
                <a:cs typeface="Calibri"/>
              </a:rPr>
              <a:t>9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8410" y="658878"/>
            <a:ext cx="4066580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목차</a:t>
            </a:r>
            <a:endParaRPr lang="en-US" sz="4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7705" y="1499272"/>
            <a:ext cx="8118426" cy="45719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B0B76B1F-0AD4-7112-992E-0FD0E27E7655}"/>
              </a:ext>
            </a:extLst>
          </p:cNvPr>
          <p:cNvSpPr/>
          <p:nvPr/>
        </p:nvSpPr>
        <p:spPr>
          <a:xfrm>
            <a:off x="2703125" y="2087616"/>
            <a:ext cx="3452154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1. 현황 및 문제 인식</a:t>
            </a:r>
            <a:endParaRPr lang="en-US" sz="200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01A7C190-2452-3DA9-378D-351FBBBBFBC9}"/>
              </a:ext>
            </a:extLst>
          </p:cNvPr>
          <p:cNvSpPr/>
          <p:nvPr/>
        </p:nvSpPr>
        <p:spPr>
          <a:xfrm>
            <a:off x="2703125" y="2860705"/>
            <a:ext cx="401746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2. 프로젝트 '이루다' 소개</a:t>
            </a:r>
            <a:endParaRPr lang="en-US" sz="200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0A853CC9-865E-1E5B-3CE3-6B53AE343549}"/>
              </a:ext>
            </a:extLst>
          </p:cNvPr>
          <p:cNvSpPr/>
          <p:nvPr/>
        </p:nvSpPr>
        <p:spPr>
          <a:xfrm>
            <a:off x="2703125" y="3633794"/>
            <a:ext cx="3117001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3. 문제 해결 방식</a:t>
            </a:r>
            <a:endParaRPr lang="en-US" sz="200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04AD7C32-C89D-EEE6-FD86-976C33228946}"/>
              </a:ext>
            </a:extLst>
          </p:cNvPr>
          <p:cNvSpPr/>
          <p:nvPr/>
        </p:nvSpPr>
        <p:spPr>
          <a:xfrm>
            <a:off x="2703125" y="4406883"/>
            <a:ext cx="3647241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4. 솔루션 확장 가능성</a:t>
            </a:r>
            <a:endParaRPr lang="en-US" sz="200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CB320D75-72C8-5F27-1EB6-3349E6A50317}"/>
              </a:ext>
            </a:extLst>
          </p:cNvPr>
          <p:cNvSpPr/>
          <p:nvPr/>
        </p:nvSpPr>
        <p:spPr>
          <a:xfrm>
            <a:off x="2703125" y="5179972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5. MVP 목표</a:t>
            </a:r>
            <a:endParaRPr lang="en-US" sz="200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71758CA-B70C-E768-974B-1ED3E7B2A67C}"/>
              </a:ext>
            </a:extLst>
          </p:cNvPr>
          <p:cNvSpPr/>
          <p:nvPr/>
        </p:nvSpPr>
        <p:spPr>
          <a:xfrm>
            <a:off x="2703125" y="5953061"/>
            <a:ext cx="3982616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6. 구현 아키텍처 및 배포</a:t>
            </a:r>
            <a:endParaRPr lang="en-US" sz="200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D589900A-F451-2238-992B-D4CF7881C3D1}"/>
              </a:ext>
            </a:extLst>
          </p:cNvPr>
          <p:cNvSpPr/>
          <p:nvPr/>
        </p:nvSpPr>
        <p:spPr>
          <a:xfrm>
            <a:off x="2703125" y="6726150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Chapter 7. </a:t>
            </a:r>
            <a:r>
              <a:rPr lang="en-US" sz="200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개발</a:t>
            </a:r>
            <a:r>
              <a:rPr lang="en-US" sz="200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200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타임라인</a:t>
            </a:r>
            <a:endParaRPr lang="ko-KR" altLang="en-US" sz="2000" err="1">
              <a:solidFill>
                <a:srgbClr val="020202"/>
              </a:solidFill>
              <a:latin typeface="PT Serif"/>
            </a:endParaRPr>
          </a:p>
        </p:txBody>
      </p:sp>
      <p:sp>
        <p:nvSpPr>
          <p:cNvPr id="43" name="Text 24">
            <a:extLst>
              <a:ext uri="{FF2B5EF4-FFF2-40B4-BE49-F238E27FC236}">
                <a16:creationId xmlns:a16="http://schemas.microsoft.com/office/drawing/2014/main" id="{161EABCB-7FF9-3746-29C6-4D3B6435A04B}"/>
              </a:ext>
            </a:extLst>
          </p:cNvPr>
          <p:cNvSpPr/>
          <p:nvPr/>
        </p:nvSpPr>
        <p:spPr>
          <a:xfrm>
            <a:off x="2703125" y="7499240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8. 질의응답</a:t>
            </a:r>
            <a:endParaRPr lang="en-US" sz="2000"/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1D50F78B-6AE3-5708-792C-09710227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453"/>
            <a:ext cx="5486400" cy="823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8E5D1-B45F-201A-717D-3CDA9A49F496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-2-</a:t>
            </a:r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681" y="1139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/>
          </a:p>
        </p:txBody>
      </p:sp>
      <p:sp>
        <p:nvSpPr>
          <p:cNvPr id="3" name="Text 1"/>
          <p:cNvSpPr/>
          <p:nvPr/>
        </p:nvSpPr>
        <p:spPr>
          <a:xfrm>
            <a:off x="1807369" y="1738193"/>
            <a:ext cx="110156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도전, 사회적 책임, 그리고 희망의 여정</a:t>
            </a:r>
            <a:endParaRPr lang="en-US" sz="4650" b="1"/>
          </a:p>
        </p:txBody>
      </p:sp>
      <p:sp>
        <p:nvSpPr>
          <p:cNvPr id="4" name="Text 2"/>
          <p:cNvSpPr/>
          <p:nvPr/>
        </p:nvSpPr>
        <p:spPr>
          <a:xfrm>
            <a:off x="793790" y="2822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모든 청년이 자신의 잠재력을 온전히 발휘하고, 더 나은 미래를 꿈꿀 수 있도록. 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674521" y="3321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우리는 이러한 비전을 현실로 만들기 위한 여정을 시작합니다.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670" y="39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여정은 단순히 기술을 개발하는 것을 넘어, 사회에 긍정적인 변화를 가져오고 모두에게 희망을 전달하는 데 중점을 둡니다.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793790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0604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</a:t>
            </a:r>
            <a:endParaRPr lang="en-US" sz="2300" b="1"/>
          </a:p>
        </p:txBody>
      </p:sp>
      <p:sp>
        <p:nvSpPr>
          <p:cNvPr id="9" name="Text 7"/>
          <p:cNvSpPr/>
          <p:nvPr/>
        </p:nvSpPr>
        <p:spPr>
          <a:xfrm>
            <a:off x="1020604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끊임없는 연구와 개발을 통해 새로운 가능성을 탐색하고, 청년들의 삶을 실질적으로 변화시킬 혁신적인 솔루션을 제시합니다.</a:t>
            </a: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216962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5443776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책임</a:t>
            </a:r>
            <a:endParaRPr lang="en-US" sz="2300" b="1"/>
          </a:p>
        </p:txBody>
      </p:sp>
      <p:sp>
        <p:nvSpPr>
          <p:cNvPr id="12" name="Text 10"/>
          <p:cNvSpPr/>
          <p:nvPr/>
        </p:nvSpPr>
        <p:spPr>
          <a:xfrm>
            <a:off x="5443776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소외된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이들을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포용하고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전체의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복지를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증진하는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데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기여하도록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노력하며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윤리적이고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지속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발전을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866948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 여정</a:t>
            </a:r>
            <a:endParaRPr lang="en-US" sz="2300" b="1"/>
          </a:p>
        </p:txBody>
      </p:sp>
      <p:sp>
        <p:nvSpPr>
          <p:cNvPr id="15" name="Text 13"/>
          <p:cNvSpPr/>
          <p:nvPr/>
        </p:nvSpPr>
        <p:spPr>
          <a:xfrm>
            <a:off x="9866948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좌절과 어려움을 겪는 청년들에게 새로운 길을 열어주고, 그들이 다시 일어서서 꿈을 향해 나아갈 용기를 줄 수 있도록 지원합니다.</a:t>
            </a:r>
            <a:endParaRPr lang="en-US" sz="17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7054C-958C-BEA6-85A5-78662893338B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</a:t>
            </a:r>
            <a:r>
              <a:rPr lang="en-US" altLang="ko-KR">
                <a:ea typeface="맑은 고딕"/>
                <a:cs typeface="Calibri"/>
              </a:rPr>
              <a:t>20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402" y="3018949"/>
            <a:ext cx="613707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"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모든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청년이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자신의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삶을온전히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>
                <a:solidFill>
                  <a:srgbClr val="E04F00"/>
                </a:solidFill>
                <a:latin typeface="PT Serif"/>
                <a:ea typeface="PT Serif" pitchFamily="34" charset="-122"/>
                <a:cs typeface="PT Serif" pitchFamily="34" charset="-120"/>
              </a:rPr>
              <a:t>iruda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."</a:t>
            </a:r>
            <a:endParaRPr lang="en-US" sz="4650">
              <a:latin typeface="PT Serif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'이루다'가 그 믿음의 증거가 될 수 있도록 최선을 다하겠습니다.</a:t>
            </a:r>
            <a:endParaRPr lang="en-US" sz="17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CBA16-6C9E-A10D-0EE3-B7F5EE409AEC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</a:t>
            </a:r>
            <a:r>
              <a:rPr lang="en-US" altLang="ko-KR">
                <a:ea typeface="맑은 고딕"/>
                <a:cs typeface="Calibri"/>
              </a:rPr>
              <a:t>2</a:t>
            </a:r>
            <a:r>
              <a:rPr lang="ko-KR" altLang="en-US">
                <a:ea typeface="맑은 고딕"/>
                <a:cs typeface="Calibri"/>
              </a:rPr>
              <a:t>1-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61003" y="247673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ko-KR" altLang="en-US" sz="9350">
                <a:solidFill>
                  <a:srgbClr val="FFFFFF"/>
                </a:solidFill>
                <a:latin typeface="PT Serif"/>
                <a:ea typeface="맑은 고딕"/>
              </a:rPr>
              <a:t>감사합니다</a:t>
            </a:r>
            <a:endParaRPr lang="en-US" sz="9350"/>
          </a:p>
        </p:txBody>
      </p:sp>
      <p:sp>
        <p:nvSpPr>
          <p:cNvPr id="5" name="Text 2"/>
          <p:cNvSpPr/>
          <p:nvPr/>
        </p:nvSpPr>
        <p:spPr>
          <a:xfrm>
            <a:off x="4338042" y="4305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Q&amp;A</a:t>
            </a:r>
            <a:endParaRPr lang="en-US" sz="4650"/>
          </a:p>
        </p:txBody>
      </p:sp>
      <p:sp>
        <p:nvSpPr>
          <p:cNvPr id="6" name="Text 3"/>
          <p:cNvSpPr/>
          <p:nvPr/>
        </p:nvSpPr>
        <p:spPr>
          <a:xfrm>
            <a:off x="793790" y="5830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궁금한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점이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있으시면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편하게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질문해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주시기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바랍니다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.</a:t>
            </a:r>
            <a:endParaRPr lang="en-US" sz="280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9717-A603-6328-17DC-0526C062A70B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>
                <a:solidFill>
                  <a:schemeClr val="bg1"/>
                </a:solidFill>
                <a:ea typeface="맑은 고딕"/>
                <a:cs typeface="Calibri"/>
              </a:rPr>
              <a:t>22</a:t>
            </a:r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4D4D-1A86-A714-E694-3373EE89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FA8B94-6897-D7AD-A1A4-AB719104490D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FC37C1B-A4E7-2452-7BEA-9E3DF53BEBC4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현황 및 문제 인식 </a:t>
            </a:r>
            <a:r>
              <a:rPr lang="en-US" altLang="ko-KR" sz="36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: </a:t>
            </a:r>
            <a:r>
              <a:rPr lang="ko-KR" altLang="en-US" sz="36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자립이 필요한 청소년</a:t>
            </a:r>
            <a:r>
              <a:rPr lang="en-US" altLang="ko-KR" sz="36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,,</a:t>
            </a:r>
            <a:endParaRPr lang="en-US" sz="36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2C46143-2A4D-EFD2-3A5C-8A34AE77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5" y="2055025"/>
            <a:ext cx="5693920" cy="569392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39EDB05-531E-6028-ED81-6BB52A238B70}"/>
              </a:ext>
            </a:extLst>
          </p:cNvPr>
          <p:cNvSpPr/>
          <p:nvPr/>
        </p:nvSpPr>
        <p:spPr>
          <a:xfrm>
            <a:off x="7574280" y="2660537"/>
            <a:ext cx="63421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>
                <a:solidFill>
                  <a:schemeClr val="tx1">
                    <a:lumMod val="85000"/>
                    <a:lumOff val="15000"/>
                  </a:scheme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1만명+</a:t>
            </a:r>
            <a:endParaRPr lang="en-US" sz="5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EEFBF8D-7D82-FCD4-EEC8-6808D53E09E2}"/>
              </a:ext>
            </a:extLst>
          </p:cNvPr>
          <p:cNvSpPr/>
          <p:nvPr/>
        </p:nvSpPr>
        <p:spPr>
          <a:xfrm>
            <a:off x="9456539" y="35985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보호종료아동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3803BA7-01B0-1DA1-1E53-F00F83DD71C9}"/>
              </a:ext>
            </a:extLst>
          </p:cNvPr>
          <p:cNvSpPr/>
          <p:nvPr/>
        </p:nvSpPr>
        <p:spPr>
          <a:xfrm>
            <a:off x="7574280" y="41267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자립준비청소년 규모(한국청소년정책연구원, 2023)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9B520D1-258B-BCB9-3C8B-0B50F8601273}"/>
              </a:ext>
            </a:extLst>
          </p:cNvPr>
          <p:cNvSpPr/>
          <p:nvPr/>
        </p:nvSpPr>
        <p:spPr>
          <a:xfrm>
            <a:off x="7574279" y="5028511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경제적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자립, 주거 안정, 심리적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지원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등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다방면에서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심각한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어려움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에 직면하고 있습니다.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7658C6E-9F1A-5A26-249D-DCC5B080F746}"/>
              </a:ext>
            </a:extLst>
          </p:cNvPr>
          <p:cNvSpPr/>
          <p:nvPr/>
        </p:nvSpPr>
        <p:spPr>
          <a:xfrm>
            <a:off x="7574279" y="5873855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코로나19 이후 </a:t>
            </a:r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취업난과 사회적 고립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 심화되면서 자립 준비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환경이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더욱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악화되고 있는 상황입니다.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40203-5196-70AD-9853-C74A2EA7038E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-4-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7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8C72-2DB2-9296-FC95-C368C68B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C4AABC-1D03-3DDC-BC8A-2483D6D46C1D}"/>
              </a:ext>
            </a:extLst>
          </p:cNvPr>
          <p:cNvGrpSpPr/>
          <p:nvPr/>
        </p:nvGrpSpPr>
        <p:grpSpPr>
          <a:xfrm>
            <a:off x="785193" y="1810432"/>
            <a:ext cx="7673008" cy="5881651"/>
            <a:chOff x="5386631" y="2102552"/>
            <a:chExt cx="8924925" cy="57234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2475B4-0C68-D367-7211-0BA2D206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31" y="2102552"/>
              <a:ext cx="8924925" cy="5346879"/>
            </a:xfrm>
            <a:prstGeom prst="rect">
              <a:avLst/>
            </a:prstGeom>
          </p:spPr>
        </p:pic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46E17D7A-0D16-E346-849E-F6F9BA57AACD}"/>
                </a:ext>
              </a:extLst>
            </p:cNvPr>
            <p:cNvSpPr/>
            <p:nvPr/>
          </p:nvSpPr>
          <p:spPr>
            <a:xfrm>
              <a:off x="5647305" y="7546437"/>
              <a:ext cx="7306431" cy="279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ko-KR" altLang="en-US" sz="1600"/>
                <a:t>지원</a:t>
              </a:r>
              <a:r>
                <a:rPr lang="en-US" altLang="ko-KR" sz="1600"/>
                <a:t>·</a:t>
              </a:r>
              <a:r>
                <a:rPr lang="ko-KR" altLang="en-US" sz="1600"/>
                <a:t>보호아동 및 자립준비청년 패널조사 개요 및 </a:t>
              </a:r>
              <a:r>
                <a:rPr lang="en-US" altLang="ko-KR" sz="1600"/>
                <a:t>2023</a:t>
              </a:r>
              <a:r>
                <a:rPr lang="ko-KR" altLang="en-US" sz="1600"/>
                <a:t>년 주요 결과</a:t>
              </a:r>
              <a:r>
                <a:rPr lang="en-US" altLang="ko-KR" sz="1600"/>
                <a:t>(24.12.31) </a:t>
              </a:r>
              <a:r>
                <a:rPr lang="ko-KR" altLang="en-US" sz="1600"/>
                <a:t>발췌</a:t>
              </a:r>
              <a:endParaRPr lang="en-US" sz="160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05BE96FB-468A-ED43-065E-BA3DBE27B35F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D24B7F-FB2A-2584-D517-DE81CD1E3471}"/>
              </a:ext>
            </a:extLst>
          </p:cNvPr>
          <p:cNvSpPr/>
          <p:nvPr/>
        </p:nvSpPr>
        <p:spPr>
          <a:xfrm>
            <a:off x="611743" y="942142"/>
            <a:ext cx="4588550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현황 및 문제 인식</a:t>
            </a:r>
            <a:endParaRPr lang="en-US" sz="36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5847DA8-56DD-A824-3A67-B6443083D08F}"/>
              </a:ext>
            </a:extLst>
          </p:cNvPr>
          <p:cNvSpPr/>
          <p:nvPr/>
        </p:nvSpPr>
        <p:spPr>
          <a:xfrm>
            <a:off x="4150073" y="991055"/>
            <a:ext cx="7306430" cy="77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 홀로서기를 시작하며 복합적인 어려움에 직면합니다.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sz="16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겪는 문제는 단순한 경제적 빈곤을 넘어, 삶의 여러 영역에 걸쳐 있습니다.</a:t>
            </a:r>
            <a:endParaRPr lang="en-US" sz="160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0D3B976B-0810-DBFE-E78C-5C7B7C26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938" y="1925827"/>
            <a:ext cx="2372184" cy="2372184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0F8B003-3E1A-B422-2DBD-E68C64F6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67" y="3344366"/>
            <a:ext cx="2371374" cy="2371374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717A566E-F93E-4909-7A39-C53B88F96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656" y="5051570"/>
            <a:ext cx="2371374" cy="2371374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3EAD4B22-DC1D-DB44-F298-C4BD29F483BA}"/>
              </a:ext>
            </a:extLst>
          </p:cNvPr>
          <p:cNvSpPr/>
          <p:nvPr/>
        </p:nvSpPr>
        <p:spPr>
          <a:xfrm>
            <a:off x="9179277" y="2553858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복잡한 지원 제도</a:t>
            </a:r>
            <a:endParaRPr lang="en-US" sz="200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57DA658-3FC3-85E2-5DF2-17261A94DB1D}"/>
              </a:ext>
            </a:extLst>
          </p:cNvPr>
          <p:cNvSpPr/>
          <p:nvPr/>
        </p:nvSpPr>
        <p:spPr>
          <a:xfrm>
            <a:off x="11582475" y="469430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지원 부족</a:t>
            </a:r>
            <a:endParaRPr lang="en-US" sz="200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7F6FD5C-0DF9-3172-6243-026D40A34971}"/>
              </a:ext>
            </a:extLst>
          </p:cNvPr>
          <p:cNvSpPr/>
          <p:nvPr/>
        </p:nvSpPr>
        <p:spPr>
          <a:xfrm>
            <a:off x="8949067" y="642902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편견과 고립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45BC6-57E5-F5AB-1D56-B72B80304D52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-3-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3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24" y="1753314"/>
            <a:ext cx="6476286" cy="647628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프로젝트 '이루다'를 소개합니다</a:t>
            </a:r>
            <a:endParaRPr lang="en-US" sz="3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7458" y="2419277"/>
            <a:ext cx="7359021" cy="279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이러한 문제들을 해결하기 위해, </a:t>
            </a:r>
          </a:p>
          <a:p>
            <a:pPr marL="0" indent="0" algn="l">
              <a:buNone/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‘AI 컨설팅 Agent : </a:t>
            </a:r>
            <a:r>
              <a:rPr lang="en-US" sz="2400" b="1" err="1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4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를</a:t>
            </a: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제안합니다</a:t>
            </a: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</a:p>
          <a:p>
            <a:pPr marL="0" indent="0" algn="l">
              <a:buNone/>
            </a:pPr>
            <a:endParaRPr lang="en-US" sz="240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r>
              <a:rPr lang="ko-KR" alt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준비 없이 세상에 떠밀릴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자립</a:t>
            </a:r>
            <a:r>
              <a:rPr lang="ko-KR" alt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준비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청</a:t>
            </a:r>
            <a:r>
              <a:rPr lang="ko-KR" alt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한 명 한 명에게 </a:t>
            </a:r>
          </a:p>
          <a:p>
            <a:pPr marL="0" indent="0" algn="l">
              <a:buNone/>
            </a:pP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맞춤화된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길잡이가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되어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>
              <a:latin typeface="DM Sans"/>
            </a:endParaRPr>
          </a:p>
          <a:p>
            <a:endParaRPr lang="en-US" sz="240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 marL="0" indent="0" algn="l">
              <a:buNone/>
            </a:pP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정보의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격차를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해소하고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자립의 모든 과정을 따뜻하게 지원하는 든든한 동반자입니다.</a:t>
            </a:r>
            <a:endParaRPr lang="en-US" sz="2400">
              <a:latin typeface="DM Sans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8014" y="5864737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개인화된 로드맵 제공</a:t>
            </a:r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1128014" y="6350354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 정책 및 제도 자동 연계</a:t>
            </a:r>
            <a:endParaRPr lang="en-US" sz="2000"/>
          </a:p>
        </p:txBody>
      </p:sp>
      <p:sp>
        <p:nvSpPr>
          <p:cNvPr id="7" name="Text 5"/>
          <p:cNvSpPr/>
          <p:nvPr/>
        </p:nvSpPr>
        <p:spPr>
          <a:xfrm>
            <a:off x="1128014" y="6835972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생활, 교육, 취업, 심리까지 아우르는 통합 지원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4EB47-5954-F5FC-49A3-5BB15520717F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-5-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6887EA-CCFA-4793-183C-2A8A3086C803}"/>
              </a:ext>
            </a:extLst>
          </p:cNvPr>
          <p:cNvSpPr/>
          <p:nvPr/>
        </p:nvSpPr>
        <p:spPr>
          <a:xfrm>
            <a:off x="0" y="1475669"/>
            <a:ext cx="14630399" cy="6445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0"/>
          <p:cNvSpPr/>
          <p:nvPr/>
        </p:nvSpPr>
        <p:spPr>
          <a:xfrm>
            <a:off x="601623" y="472678"/>
            <a:ext cx="3610094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'이루다'</a:t>
            </a:r>
            <a:r>
              <a:rPr lang="en-US" sz="2800" b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의 솔루션 흐름</a:t>
            </a:r>
            <a:endParaRPr lang="en-US" sz="2800" b="1"/>
          </a:p>
        </p:txBody>
      </p:sp>
      <p:sp>
        <p:nvSpPr>
          <p:cNvPr id="3" name="Text 1"/>
          <p:cNvSpPr/>
          <p:nvPr/>
        </p:nvSpPr>
        <p:spPr>
          <a:xfrm>
            <a:off x="613053" y="1048345"/>
            <a:ext cx="1342715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등록부터 장기적인 지원까지, '이루다'는 순환적인 지원 체계를 통해 청년의 자립 여정에 지속적으로 함께합니다.</a:t>
            </a:r>
            <a:endParaRPr lang="en-US" sz="2000"/>
          </a:p>
        </p:txBody>
      </p:sp>
      <p:sp>
        <p:nvSpPr>
          <p:cNvPr id="4" name="Shape 2"/>
          <p:cNvSpPr/>
          <p:nvPr/>
        </p:nvSpPr>
        <p:spPr>
          <a:xfrm>
            <a:off x="7085109" y="1984525"/>
            <a:ext cx="45719" cy="4928473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6410383" y="2166453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6903183" y="1984525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6961166" y="2068329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400"/>
          </a:p>
        </p:txBody>
      </p:sp>
      <p:sp>
        <p:nvSpPr>
          <p:cNvPr id="8" name="Text 6"/>
          <p:cNvSpPr/>
          <p:nvPr/>
        </p:nvSpPr>
        <p:spPr>
          <a:xfrm>
            <a:off x="3712903" y="2043580"/>
            <a:ext cx="252412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사용자 등록 및 정보 입력</a:t>
            </a:r>
            <a:endParaRPr lang="en-US" sz="2000" b="1"/>
          </a:p>
        </p:txBody>
      </p:sp>
      <p:sp>
        <p:nvSpPr>
          <p:cNvPr id="9" name="Text 7"/>
          <p:cNvSpPr/>
          <p:nvPr/>
        </p:nvSpPr>
        <p:spPr>
          <a:xfrm>
            <a:off x="382963" y="2428628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 기본 정보, 현재 상황, 필요 분야 등을 입력합니다.</a:t>
            </a:r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267038" y="3128199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6903183" y="2956211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6961166" y="3020136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400"/>
          </a:p>
        </p:txBody>
      </p:sp>
      <p:sp>
        <p:nvSpPr>
          <p:cNvPr id="13" name="Text 11"/>
          <p:cNvSpPr/>
          <p:nvPr/>
        </p:nvSpPr>
        <p:spPr>
          <a:xfrm>
            <a:off x="7956052" y="3013953"/>
            <a:ext cx="2533547" cy="31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개인화 로드맵 생성</a:t>
            </a:r>
            <a:endParaRPr lang="en-US" sz="2000" b="1"/>
          </a:p>
        </p:txBody>
      </p:sp>
      <p:sp>
        <p:nvSpPr>
          <p:cNvPr id="14" name="Text 12"/>
          <p:cNvSpPr/>
          <p:nvPr/>
        </p:nvSpPr>
        <p:spPr>
          <a:xfrm>
            <a:off x="7956052" y="3373122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입력된 정보를 바탕으로 AI가 맞춤형 계획을 설계합니다.</a:t>
            </a:r>
            <a:endParaRPr lang="en-US">
              <a:latin typeface="DM Sans"/>
              <a:ea typeface="Calibri"/>
              <a:cs typeface="Calibri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410383" y="4086812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4"/>
          <p:cNvSpPr/>
          <p:nvPr/>
        </p:nvSpPr>
        <p:spPr>
          <a:xfrm>
            <a:off x="6903183" y="3904884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5"/>
          <p:cNvSpPr/>
          <p:nvPr/>
        </p:nvSpPr>
        <p:spPr>
          <a:xfrm>
            <a:off x="6961166" y="3988688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400"/>
          </a:p>
        </p:txBody>
      </p:sp>
      <p:sp>
        <p:nvSpPr>
          <p:cNvPr id="18" name="Text 16"/>
          <p:cNvSpPr/>
          <p:nvPr/>
        </p:nvSpPr>
        <p:spPr>
          <a:xfrm>
            <a:off x="3980793" y="3963939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통합</a:t>
            </a: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지원 실행</a:t>
            </a:r>
            <a:endParaRPr lang="en-US" sz="2000" b="1"/>
          </a:p>
        </p:txBody>
      </p:sp>
      <p:sp>
        <p:nvSpPr>
          <p:cNvPr id="19" name="Text 17"/>
          <p:cNvSpPr/>
          <p:nvPr/>
        </p:nvSpPr>
        <p:spPr>
          <a:xfrm>
            <a:off x="2236305" y="4348987"/>
            <a:ext cx="4000723" cy="64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상담, 생활, 교육, 취업 등 </a:t>
            </a: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로드맵에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따</a:t>
            </a:r>
            <a:r>
              <a:rPr lang="ko-KR" alt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른</a:t>
            </a:r>
            <a:endParaRPr lang="en-US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r">
              <a:lnSpc>
                <a:spcPts val="215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구체적인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지원을 제공합니다.</a:t>
            </a:r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267038" y="4975852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6903183" y="4793924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6961166" y="4877728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400"/>
          </a:p>
        </p:txBody>
      </p:sp>
      <p:sp>
        <p:nvSpPr>
          <p:cNvPr id="23" name="Text 21"/>
          <p:cNvSpPr/>
          <p:nvPr/>
        </p:nvSpPr>
        <p:spPr>
          <a:xfrm>
            <a:off x="7956052" y="4852979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정책</a:t>
            </a: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/제도 자동 연계</a:t>
            </a:r>
            <a:endParaRPr lang="en-US" sz="2000" b="1"/>
          </a:p>
        </p:txBody>
      </p:sp>
      <p:sp>
        <p:nvSpPr>
          <p:cNvPr id="24" name="Text 22"/>
          <p:cNvSpPr/>
          <p:nvPr/>
        </p:nvSpPr>
        <p:spPr>
          <a:xfrm>
            <a:off x="7956053" y="5238027"/>
            <a:ext cx="4873390" cy="649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 공공 및 민간 지원을 자동으로 찾아 </a:t>
            </a: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연결하고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신청을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돕습니다.</a:t>
            </a:r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10383" y="5864891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24"/>
          <p:cNvSpPr/>
          <p:nvPr/>
        </p:nvSpPr>
        <p:spPr>
          <a:xfrm>
            <a:off x="6903183" y="5682964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5"/>
          <p:cNvSpPr/>
          <p:nvPr/>
        </p:nvSpPr>
        <p:spPr>
          <a:xfrm>
            <a:off x="6961166" y="5766767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400"/>
          </a:p>
        </p:txBody>
      </p:sp>
      <p:sp>
        <p:nvSpPr>
          <p:cNvPr id="28" name="Text 26"/>
          <p:cNvSpPr/>
          <p:nvPr/>
        </p:nvSpPr>
        <p:spPr>
          <a:xfrm>
            <a:off x="3297732" y="5742019"/>
            <a:ext cx="29392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</a:t>
            </a: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상황 모니터링 및 피드백</a:t>
            </a:r>
            <a:endParaRPr lang="en-US" sz="2000" b="1"/>
          </a:p>
        </p:txBody>
      </p:sp>
      <p:sp>
        <p:nvSpPr>
          <p:cNvPr id="29" name="Text 27"/>
          <p:cNvSpPr/>
          <p:nvPr/>
        </p:nvSpPr>
        <p:spPr>
          <a:xfrm>
            <a:off x="2082324" y="6127067"/>
            <a:ext cx="4154704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 진행 상황을 추적하고, </a:t>
            </a:r>
          </a:p>
          <a:p>
            <a:pPr marL="0" indent="0" algn="r">
              <a:lnSpc>
                <a:spcPts val="215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주기적인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피드백을 통해 계획을 수정합니다.</a:t>
            </a:r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267038" y="6753931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9"/>
          <p:cNvSpPr/>
          <p:nvPr/>
        </p:nvSpPr>
        <p:spPr>
          <a:xfrm>
            <a:off x="6903183" y="6572003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30"/>
          <p:cNvSpPr/>
          <p:nvPr/>
        </p:nvSpPr>
        <p:spPr>
          <a:xfrm>
            <a:off x="6961166" y="6655807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40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</a:t>
            </a:r>
            <a:endParaRPr lang="en-US" sz="2400"/>
          </a:p>
        </p:txBody>
      </p:sp>
      <p:sp>
        <p:nvSpPr>
          <p:cNvPr id="33" name="Text 31"/>
          <p:cNvSpPr/>
          <p:nvPr/>
        </p:nvSpPr>
        <p:spPr>
          <a:xfrm>
            <a:off x="7956052" y="6631058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순환적</a:t>
            </a:r>
            <a:r>
              <a:rPr lang="en-US" sz="20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장기 지원</a:t>
            </a:r>
            <a:endParaRPr lang="en-US" sz="2000" b="1"/>
          </a:p>
        </p:txBody>
      </p:sp>
      <p:sp>
        <p:nvSpPr>
          <p:cNvPr id="34" name="Text 32"/>
          <p:cNvSpPr/>
          <p:nvPr/>
        </p:nvSpPr>
        <p:spPr>
          <a:xfrm>
            <a:off x="7956052" y="7016107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일회성 지원이 아닌,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지속적인</a:t>
            </a: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관계 속에서 안정적인 자립을 돕습니다.</a:t>
            </a:r>
            <a:endParaRPr lang="en-US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8C37A1B5-AE89-BB6C-6124-468073222A6E}"/>
              </a:ext>
            </a:extLst>
          </p:cNvPr>
          <p:cNvSpPr/>
          <p:nvPr/>
        </p:nvSpPr>
        <p:spPr>
          <a:xfrm>
            <a:off x="4243020" y="2677791"/>
            <a:ext cx="240662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altLang="ko-KR" sz="13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※</a:t>
            </a:r>
            <a:r>
              <a:rPr lang="ko-KR" altLang="en-US" sz="13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개인정보의 이용 동의必</a:t>
            </a:r>
            <a:endParaRPr lang="en-US" sz="13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2E803-43C0-C3F9-AEA3-9D19F3BC11C1}"/>
              </a:ext>
            </a:extLst>
          </p:cNvPr>
          <p:cNvSpPr txBox="1"/>
          <p:nvPr/>
        </p:nvSpPr>
        <p:spPr>
          <a:xfrm>
            <a:off x="6870534" y="7920443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-6-</a:t>
            </a: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273867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3</a:t>
            </a:r>
            <a:endParaRPr lang="en-US" sz="21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0329" y="1124664"/>
            <a:ext cx="6067901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무엇이 어떻게 개선되나요?</a:t>
            </a:r>
            <a:endParaRPr lang="en-US" sz="43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68259" y="2181794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'이루다'는 기존 지원 시스템의 한계를 데이터와 기술을 통해 극복하고, 사용자 중심의 새로운 해결책을 제시합니다.</a:t>
            </a:r>
            <a:endParaRPr lang="en-US" sz="20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6" y="2702008"/>
            <a:ext cx="13169741" cy="52903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2588" y="4319741"/>
            <a:ext cx="2128193" cy="4922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이전</a:t>
            </a:r>
            <a:endParaRPr lang="en-US" sz="3600" b="1"/>
          </a:p>
        </p:txBody>
      </p:sp>
      <p:sp>
        <p:nvSpPr>
          <p:cNvPr id="7" name="Text 4"/>
          <p:cNvSpPr/>
          <p:nvPr/>
        </p:nvSpPr>
        <p:spPr>
          <a:xfrm>
            <a:off x="1065531" y="5336173"/>
            <a:ext cx="2128193" cy="1381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 사일로, </a:t>
            </a:r>
          </a:p>
          <a:p>
            <a:pPr algn="r"/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획일적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240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    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복잡한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절차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2400">
              <a:latin typeface="DM Sans"/>
              <a:ea typeface="Calibri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865724" y="4133962"/>
            <a:ext cx="2741650" cy="102742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6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이루다의 해법</a:t>
            </a:r>
            <a:endParaRPr lang="en-US" sz="3600" b="1"/>
          </a:p>
        </p:txBody>
      </p:sp>
      <p:sp>
        <p:nvSpPr>
          <p:cNvPr id="9" name="Text 6"/>
          <p:cNvSpPr/>
          <p:nvPr/>
        </p:nvSpPr>
        <p:spPr>
          <a:xfrm>
            <a:off x="10865724" y="5336173"/>
            <a:ext cx="3037240" cy="1177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 로드맵, </a:t>
            </a:r>
          </a:p>
          <a:p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One-Step, </a:t>
            </a:r>
          </a:p>
          <a:p>
            <a:pPr marL="0" indent="0" algn="l">
              <a:buNone/>
            </a:pPr>
            <a:r>
              <a:rPr lang="en-US" sz="24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자동</a:t>
            </a:r>
            <a:r>
              <a:rPr lang="en-US" sz="24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매칭으로 명확화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21278-2A99-1CE4-EA25-A88B8A595200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-7-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77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핵심 </a:t>
            </a:r>
            <a:r>
              <a:rPr lang="ko-KR" altLang="en-US" sz="375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개발</a:t>
            </a:r>
            <a:r>
              <a:rPr lang="en-US" sz="3750" b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포인트</a:t>
            </a:r>
            <a:endParaRPr lang="en-US" sz="3750" b="1">
              <a:latin typeface="PT Serif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4269" y="1889783"/>
            <a:ext cx="13042821" cy="821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'이루다'는 단순 정보 제공을 넘어, 개인의 삶 전체를 </a:t>
            </a:r>
            <a:r>
              <a:rPr lang="en-US" sz="20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아우르는</a:t>
            </a: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합적이고</a:t>
            </a: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지속가능한 </a:t>
            </a:r>
            <a:r>
              <a:rPr lang="en-US" sz="20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지원을</a:t>
            </a: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목표로</a:t>
            </a:r>
            <a:r>
              <a:rPr lang="en-US" sz="20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합니다.</a:t>
            </a:r>
            <a:endParaRPr lang="en-US" sz="2000"/>
          </a:p>
        </p:txBody>
      </p:sp>
      <p:sp>
        <p:nvSpPr>
          <p:cNvPr id="4" name="Shape 2"/>
          <p:cNvSpPr/>
          <p:nvPr/>
        </p:nvSpPr>
        <p:spPr>
          <a:xfrm>
            <a:off x="793790" y="2904886"/>
            <a:ext cx="6407944" cy="1884641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63310" y="2904887"/>
            <a:ext cx="121919" cy="188464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142524" y="31621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기반 맞춤형 지원</a:t>
            </a:r>
            <a:endParaRPr lang="en-US" sz="2300" b="1"/>
          </a:p>
        </p:txBody>
      </p:sp>
      <p:sp>
        <p:nvSpPr>
          <p:cNvPr id="7" name="Text 5"/>
          <p:cNvSpPr/>
          <p:nvPr/>
        </p:nvSpPr>
        <p:spPr>
          <a:xfrm>
            <a:off x="1182280" y="3590828"/>
            <a:ext cx="5801916" cy="107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 나이, 소득, 주거, 심리 상태 등 구체적인 </a:t>
            </a: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데이터에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기반하여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가장 필요한 지원을 담은 개인화 </a:t>
            </a: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생성</a:t>
            </a:r>
            <a:endParaRPr lang="en-US" sz="175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7428548" y="5044677"/>
            <a:ext cx="6408063" cy="1921514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 flipH="1">
            <a:off x="7402747" y="5044677"/>
            <a:ext cx="121920" cy="192151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777282" y="5338845"/>
            <a:ext cx="31946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원스</a:t>
            </a:r>
            <a:r>
              <a:rPr lang="ko-KR" alt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텝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(One-Step)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서비스</a:t>
            </a:r>
            <a:endParaRPr lang="en-US" sz="2300" b="1">
              <a:latin typeface="PT Serif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777282" y="5747614"/>
            <a:ext cx="5802035" cy="102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상담, 정책 매칭, 서류 작성 지원</a:t>
            </a:r>
            <a:r>
              <a:rPr lang="en-US" altLang="ko-KR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까지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과정을 하나의 플랫폼에서 해결하여 편의성을 극대화합니다.</a:t>
            </a:r>
            <a:endParaRPr lang="en-US" sz="1750">
              <a:latin typeface="DM San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5044677"/>
            <a:ext cx="6407944" cy="1947030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93788" y="5044677"/>
            <a:ext cx="91441" cy="1947030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142524" y="51969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지속적 피드백 루프</a:t>
            </a:r>
            <a:endParaRPr lang="en-US" sz="2300" b="1"/>
          </a:p>
        </p:txBody>
      </p:sp>
      <p:sp>
        <p:nvSpPr>
          <p:cNvPr id="15" name="Text 13"/>
          <p:cNvSpPr/>
          <p:nvPr/>
        </p:nvSpPr>
        <p:spPr>
          <a:xfrm>
            <a:off x="1142525" y="5645706"/>
            <a:ext cx="602183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이후에도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주기적으로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상태를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점검하고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변화하는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상황에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로드맵을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유연하게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업데이트하는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순환적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</a:t>
            </a:r>
            <a:endParaRPr lang="en-US" sz="175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BDC3DBD-7DCD-8279-CA37-C8294B135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278" b="61713" l="2917" r="96389">
                        <a14:foregroundMark x1="17014" y1="37963" x2="17014" y2="37963"/>
                        <a14:foregroundMark x1="17778" y1="36528" x2="17778" y2="36528"/>
                        <a14:foregroundMark x1="9931" y1="35185" x2="9931" y2="35185"/>
                        <a14:foregroundMark x1="14514" y1="33380" x2="14514" y2="33380"/>
                        <a14:foregroundMark x1="5625" y1="38796" x2="5625" y2="38796"/>
                        <a14:foregroundMark x1="18681" y1="45093" x2="18681" y2="45093"/>
                        <a14:foregroundMark x1="25694" y1="41574" x2="25694" y2="41574"/>
                        <a14:foregroundMark x1="23889" y1="44352" x2="23889" y2="44352"/>
                        <a14:foregroundMark x1="14653" y1="48704" x2="14653" y2="48704"/>
                        <a14:foregroundMark x1="22639" y1="45556" x2="22639" y2="45556"/>
                        <a14:foregroundMark x1="22986" y1="47870" x2="22986" y2="47870"/>
                        <a14:foregroundMark x1="24653" y1="45093" x2="24653" y2="45093"/>
                        <a14:foregroundMark x1="23194" y1="44259" x2="23194" y2="43889"/>
                        <a14:foregroundMark x1="22847" y1="43889" x2="22847" y2="43889"/>
                        <a14:foregroundMark x1="19722" y1="44954" x2="19722" y2="44954"/>
                        <a14:foregroundMark x1="19583" y1="44954" x2="19583" y2="44954"/>
                        <a14:foregroundMark x1="19583" y1="44954" x2="19583" y2="44954"/>
                        <a14:foregroundMark x1="20069" y1="44954" x2="20069" y2="44954"/>
                        <a14:foregroundMark x1="16667" y1="47870" x2="16667" y2="47870"/>
                        <a14:foregroundMark x1="16667" y1="47870" x2="16667" y2="47870"/>
                        <a14:foregroundMark x1="16458" y1="45556" x2="16458" y2="45556"/>
                        <a14:foregroundMark x1="14306" y1="42778" x2="14306" y2="42778"/>
                        <a14:foregroundMark x1="14306" y1="42546" x2="14306" y2="42546"/>
                        <a14:foregroundMark x1="8472" y1="51991" x2="8472" y2="51991"/>
                        <a14:foregroundMark x1="8472" y1="51991" x2="8472" y2="51991"/>
                        <a14:foregroundMark x1="5278" y1="52824" x2="5278" y2="52824"/>
                        <a14:foregroundMark x1="5278" y1="52824" x2="5278" y2="52824"/>
                        <a14:foregroundMark x1="10694" y1="51481" x2="10694" y2="51481"/>
                        <a14:foregroundMark x1="10694" y1="51481" x2="10694" y2="51481"/>
                        <a14:foregroundMark x1="10486" y1="54630" x2="10486" y2="54630"/>
                        <a14:foregroundMark x1="10486" y1="54630" x2="10486" y2="54630"/>
                        <a14:foregroundMark x1="12500" y1="55000" x2="12500" y2="55000"/>
                        <a14:foregroundMark x1="12639" y1="55000" x2="12639" y2="55000"/>
                        <a14:foregroundMark x1="15903" y1="55463" x2="15903" y2="55463"/>
                        <a14:foregroundMark x1="15903" y1="55463" x2="15903" y2="55463"/>
                        <a14:foregroundMark x1="19028" y1="55463" x2="19028" y2="55463"/>
                        <a14:foregroundMark x1="19028" y1="55463" x2="19028" y2="55463"/>
                        <a14:foregroundMark x1="19583" y1="61759" x2="19583" y2="61759"/>
                        <a14:foregroundMark x1="19583" y1="61528" x2="19583" y2="61528"/>
                        <a14:foregroundMark x1="23889" y1="60787" x2="23889" y2="60787"/>
                        <a14:foregroundMark x1="23889" y1="60787" x2="23889" y2="60787"/>
                        <a14:foregroundMark x1="3264" y1="54769" x2="3264" y2="54769"/>
                        <a14:foregroundMark x1="3264" y1="54491" x2="3264" y2="54491"/>
                        <a14:foregroundMark x1="2917" y1="52824" x2="2917" y2="52824"/>
                        <a14:foregroundMark x1="2917" y1="52685" x2="2917" y2="52685"/>
                        <a14:foregroundMark x1="3958" y1="51620" x2="3958" y2="51620"/>
                        <a14:foregroundMark x1="6875" y1="55000" x2="6875" y2="55000"/>
                        <a14:foregroundMark x1="6875" y1="55000" x2="6875" y2="55000"/>
                        <a14:foregroundMark x1="5764" y1="55694" x2="5764" y2="55694"/>
                        <a14:foregroundMark x1="5764" y1="55694" x2="5764" y2="55694"/>
                        <a14:foregroundMark x1="92222" y1="28889" x2="92222" y2="28889"/>
                        <a14:foregroundMark x1="92222" y1="28889" x2="92222" y2="28889"/>
                        <a14:foregroundMark x1="92014" y1="28889" x2="92014" y2="28889"/>
                        <a14:foregroundMark x1="92014" y1="28889" x2="92014" y2="28889"/>
                        <a14:foregroundMark x1="81667" y1="26852" x2="81667" y2="26852"/>
                        <a14:foregroundMark x1="81667" y1="26713" x2="81667" y2="26713"/>
                        <a14:foregroundMark x1="75000" y1="26389" x2="75000" y2="26389"/>
                        <a14:foregroundMark x1="75000" y1="26111" x2="75000" y2="26111"/>
                        <a14:foregroundMark x1="67014" y1="31204" x2="67014" y2="31204"/>
                        <a14:foregroundMark x1="67014" y1="31204" x2="67014" y2="31204"/>
                        <a14:foregroundMark x1="77361" y1="31944" x2="77361" y2="31944"/>
                        <a14:foregroundMark x1="77361" y1="31806" x2="77361" y2="31806"/>
                        <a14:foregroundMark x1="77500" y1="36759" x2="77500" y2="36759"/>
                        <a14:foregroundMark x1="77500" y1="36759" x2="77500" y2="36759"/>
                        <a14:foregroundMark x1="74236" y1="38704" x2="74236" y2="38704"/>
                        <a14:foregroundMark x1="74236" y1="37361" x2="74236" y2="37361"/>
                        <a14:foregroundMark x1="76250" y1="34815" x2="76250" y2="34815"/>
                        <a14:foregroundMark x1="76458" y1="34722" x2="76458" y2="34722"/>
                        <a14:foregroundMark x1="71389" y1="35046" x2="71389" y2="35046"/>
                        <a14:foregroundMark x1="71181" y1="35185" x2="71181" y2="35185"/>
                        <a14:foregroundMark x1="71389" y1="34444" x2="71736" y2="34074"/>
                        <a14:foregroundMark x1="72083" y1="32870" x2="72083" y2="32870"/>
                        <a14:foregroundMark x1="72639" y1="31806" x2="72639" y2="31806"/>
                        <a14:foregroundMark x1="72639" y1="31574" x2="72639" y2="31574"/>
                        <a14:foregroundMark x1="72847" y1="31296" x2="72847" y2="31296"/>
                        <a14:foregroundMark x1="73194" y1="34074" x2="73194" y2="34074"/>
                        <a14:foregroundMark x1="73194" y1="34074" x2="73194" y2="34074"/>
                        <a14:foregroundMark x1="89861" y1="32176" x2="89861" y2="32176"/>
                        <a14:foregroundMark x1="89861" y1="32176" x2="89861" y2="32176"/>
                        <a14:foregroundMark x1="83681" y1="32546" x2="83681" y2="32546"/>
                        <a14:foregroundMark x1="83681" y1="32546" x2="83681" y2="32546"/>
                        <a14:foregroundMark x1="74097" y1="37731" x2="74097" y2="37731"/>
                        <a14:foregroundMark x1="74097" y1="37731" x2="74097" y2="37731"/>
                        <a14:foregroundMark x1="79722" y1="34722" x2="79722" y2="34722"/>
                        <a14:foregroundMark x1="79722" y1="34583" x2="79722" y2="34583"/>
                        <a14:foregroundMark x1="79722" y1="31204" x2="79722" y2="31204"/>
                        <a14:foregroundMark x1="79722" y1="31204" x2="79722" y2="30833"/>
                        <a14:foregroundMark x1="62639" y1="25509" x2="62639" y2="25509"/>
                        <a14:foregroundMark x1="69583" y1="27315" x2="69583" y2="27315"/>
                        <a14:foregroundMark x1="69722" y1="27315" x2="69722" y2="27315"/>
                        <a14:foregroundMark x1="73333" y1="23935" x2="73333" y2="23935"/>
                        <a14:foregroundMark x1="73333" y1="23935" x2="73333" y2="23935"/>
                        <a14:foregroundMark x1="84583" y1="27315" x2="84583" y2="27315"/>
                        <a14:foregroundMark x1="85139" y1="27083" x2="85139" y2="27083"/>
                        <a14:foregroundMark x1="85347" y1="27083" x2="85347" y2="27083"/>
                        <a14:foregroundMark x1="80069" y1="24815" x2="80069" y2="24815"/>
                        <a14:foregroundMark x1="80069" y1="24815" x2="80069" y2="24815"/>
                        <a14:foregroundMark x1="85139" y1="47037" x2="85139" y2="47037"/>
                        <a14:foregroundMark x1="85139" y1="47037" x2="85139" y2="47037"/>
                        <a14:foregroundMark x1="94931" y1="44259" x2="94931" y2="44259"/>
                        <a14:foregroundMark x1="94931" y1="43981" x2="94931" y2="43981"/>
                        <a14:foregroundMark x1="94931" y1="50417" x2="94931" y2="50417"/>
                        <a14:foregroundMark x1="95069" y1="50417" x2="95069" y2="50417"/>
                        <a14:foregroundMark x1="95069" y1="50417" x2="95069" y2="50417"/>
                        <a14:foregroundMark x1="92917" y1="51481" x2="92917" y2="51481"/>
                        <a14:foregroundMark x1="92917" y1="51481" x2="92917" y2="51481"/>
                        <a14:foregroundMark x1="93681" y1="51481" x2="93681" y2="51481"/>
                        <a14:foregroundMark x1="94028" y1="51389" x2="94028" y2="51389"/>
                        <a14:foregroundMark x1="96389" y1="49444" x2="96389" y2="49444"/>
                        <a14:foregroundMark x1="96389" y1="48704" x2="96389" y2="48241"/>
                        <a14:foregroundMark x1="96389" y1="48241" x2="84236" y2="51019"/>
                        <a14:foregroundMark x1="84236" y1="51019" x2="84236" y2="51019"/>
                        <a14:foregroundMark x1="84236" y1="51111" x2="84236" y2="51111"/>
                        <a14:foregroundMark x1="84236" y1="51250" x2="73542" y2="53426"/>
                        <a14:foregroundMark x1="73542" y1="53426" x2="73542" y2="53426"/>
                        <a14:foregroundMark x1="72847" y1="53519" x2="72847" y2="53519"/>
                        <a14:foregroundMark x1="72639" y1="53519" x2="72639" y2="53519"/>
                        <a14:foregroundMark x1="74653" y1="52454" x2="77014" y2="51713"/>
                        <a14:foregroundMark x1="80764" y1="50139" x2="80764" y2="50139"/>
                        <a14:foregroundMark x1="80278" y1="52315" x2="78611" y2="53056"/>
                        <a14:foregroundMark x1="78611" y1="53056" x2="78611" y2="53056"/>
                        <a14:foregroundMark x1="78611" y1="53056" x2="78611" y2="53056"/>
                        <a14:foregroundMark x1="74097" y1="52083" x2="73542" y2="52083"/>
                        <a14:foregroundMark x1="73333" y1="52083" x2="73333" y2="52083"/>
                        <a14:foregroundMark x1="73750" y1="51111" x2="73750" y2="51111"/>
                        <a14:foregroundMark x1="76597" y1="49537" x2="76597" y2="49537"/>
                        <a14:foregroundMark x1="87639" y1="53056" x2="87639" y2="53056"/>
                        <a14:foregroundMark x1="87639" y1="53056" x2="87639" y2="53056"/>
                        <a14:foregroundMark x1="87639" y1="53056" x2="87639" y2="53056"/>
                        <a14:foregroundMark x1="87639" y1="53056" x2="87639" y2="53056"/>
                        <a14:foregroundMark x1="9792" y1="53519" x2="9792" y2="53519"/>
                        <a14:foregroundMark x1="9792" y1="53519" x2="9792" y2="53519"/>
                        <a14:foregroundMark x1="9236" y1="50278" x2="9236" y2="50278"/>
                        <a14:foregroundMark x1="9236" y1="50278" x2="9236" y2="50278"/>
                        <a14:foregroundMark x1="7778" y1="52824" x2="7778" y2="52824"/>
                        <a14:foregroundMark x1="7778" y1="52824" x2="7778" y2="52824"/>
                        <a14:foregroundMark x1="7778" y1="52824" x2="7778" y2="52824"/>
                        <a14:foregroundMark x1="8125" y1="52824" x2="8125" y2="52824"/>
                        <a14:foregroundMark x1="10694" y1="53426" x2="10694" y2="53426"/>
                        <a14:foregroundMark x1="10694" y1="53426" x2="10694" y2="53426"/>
                        <a14:foregroundMark x1="11389" y1="53519" x2="11389" y2="53519"/>
                        <a14:foregroundMark x1="13611" y1="54398" x2="13611" y2="54398"/>
                        <a14:foregroundMark x1="3819" y1="55833" x2="3819" y2="55833"/>
                        <a14:foregroundMark x1="3819" y1="55833" x2="3819" y2="55833"/>
                        <a14:backgroundMark x1="27500" y1="23935" x2="27500" y2="23935"/>
                        <a14:backgroundMark x1="28264" y1="24306" x2="28264" y2="24306"/>
                      </a14:backgroundRemoval>
                    </a14:imgEffect>
                  </a14:imgLayer>
                </a14:imgProps>
              </a:ext>
            </a:extLst>
          </a:blip>
          <a:srcRect t="16342" b="43924"/>
          <a:stretch>
            <a:fillRect/>
          </a:stretch>
        </p:blipFill>
        <p:spPr>
          <a:xfrm>
            <a:off x="7459029" y="1042411"/>
            <a:ext cx="6377583" cy="3747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FE487E-472B-2D93-C9D3-B2AC5CB2FA7F}"/>
              </a:ext>
            </a:extLst>
          </p:cNvPr>
          <p:cNvSpPr txBox="1"/>
          <p:nvPr/>
        </p:nvSpPr>
        <p:spPr>
          <a:xfrm>
            <a:off x="7021005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-8-</a:t>
            </a:r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4</a:t>
            </a:r>
            <a:endParaRPr lang="en-US" sz="1800">
              <a:latin typeface="한컴 울주 반구대 암각화체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4666298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000">
                <a:latin typeface="한컴 울주 반구대 암각화체"/>
                <a:ea typeface="한컴 울주 반구대 암각화체"/>
                <a:cs typeface="PT Serif" pitchFamily="34" charset="-120"/>
              </a:rPr>
              <a:t>솔루션 확장 가능성</a:t>
            </a:r>
            <a:endParaRPr lang="en-US" sz="4000">
              <a:latin typeface="한컴 울주 반구대 암각화체"/>
              <a:ea typeface="한컴 울주 반구대 암각화체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2" y="1973146"/>
            <a:ext cx="5677633" cy="5758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19715" y="4109181"/>
            <a:ext cx="6476286" cy="2299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chemeClr val="accent2"/>
                </a:solidFill>
                <a:latin typeface="DM Sans"/>
                <a:ea typeface="DM Sans" pitchFamily="34" charset="-122"/>
                <a:cs typeface="DM Sans" pitchFamily="34" charset="-120"/>
              </a:rPr>
              <a:t>'</a:t>
            </a:r>
            <a:r>
              <a:rPr lang="en-US" sz="2400" err="1">
                <a:solidFill>
                  <a:schemeClr val="accent2"/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는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자립준비청년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시작으로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240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endParaRPr lang="en-US" sz="240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더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많은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사회적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약자들을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2400">
                <a:solidFill>
                  <a:srgbClr val="383838"/>
                </a:solidFill>
                <a:ea typeface="+mn-lt"/>
                <a:cs typeface="+mn-lt"/>
              </a:rPr>
              <a:t>자립지원</a:t>
            </a:r>
            <a:r>
              <a:rPr lang="en-US" sz="2400">
                <a:solidFill>
                  <a:srgbClr val="383838"/>
                </a:solidFill>
                <a:ea typeface="+mn-lt"/>
                <a:cs typeface="+mn-lt"/>
              </a:rPr>
              <a:t> </a:t>
            </a:r>
            <a:r>
              <a:rPr lang="ko-KR" altLang="en-US" sz="2400">
                <a:solidFill>
                  <a:srgbClr val="383838"/>
                </a:solidFill>
                <a:ea typeface="+mn-lt"/>
                <a:cs typeface="+mn-lt"/>
              </a:rPr>
              <a:t>플랫폼</a:t>
            </a:r>
            <a:r>
              <a:rPr lang="ko-KR" altLang="en-US" sz="2400">
                <a:solidFill>
                  <a:srgbClr val="383838"/>
                </a:solidFill>
                <a:latin typeface="DM Sans"/>
                <a:ea typeface="+mn-lt"/>
                <a:cs typeface="+mn-lt"/>
              </a:rPr>
              <a:t>으로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성장할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무한한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잠재력을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가지고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 </a:t>
            </a:r>
            <a:endParaRPr lang="en-US" sz="240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endParaRPr lang="en-US" sz="240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로드맵은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기술의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발전과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사회적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필요에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따라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진화할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것입니다</a:t>
            </a:r>
            <a:r>
              <a:rPr lang="en-US" sz="240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400">
              <a:latin typeface="DM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A329C-4891-7495-7A94-E7C999269689}"/>
              </a:ext>
            </a:extLst>
          </p:cNvPr>
          <p:cNvSpPr txBox="1"/>
          <p:nvPr/>
        </p:nvSpPr>
        <p:spPr>
          <a:xfrm>
            <a:off x="7125177" y="786257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-9-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Office Theme</vt:lpstr>
      <vt:lpstr>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revision>1</cp:revision>
  <cp:lastPrinted>2025-09-10T20:22:43Z</cp:lastPrinted>
  <dcterms:created xsi:type="dcterms:W3CDTF">2025-09-10T08:22:41Z</dcterms:created>
  <dcterms:modified xsi:type="dcterms:W3CDTF">2025-09-11T01:10:44Z</dcterms:modified>
</cp:coreProperties>
</file>